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4" r:id="rId5"/>
    <p:sldId id="258" r:id="rId6"/>
    <p:sldId id="265" r:id="rId7"/>
    <p:sldId id="260" r:id="rId8"/>
    <p:sldId id="257" r:id="rId9"/>
    <p:sldId id="259" r:id="rId10"/>
    <p:sldId id="261" r:id="rId11"/>
    <p:sldId id="262" r:id="rId12"/>
    <p:sldId id="266"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DCEA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93826" autoAdjust="0"/>
  </p:normalViewPr>
  <p:slideViewPr>
    <p:cSldViewPr snapToGrid="0">
      <p:cViewPr varScale="1">
        <p:scale>
          <a:sx n="78" d="100"/>
          <a:sy n="78"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ek Kornelis" userId="S::q097513@quadraam.nl::7b04eaf7-9621-45a0-a72a-8585cbb5b1b7" providerId="AD" clId="Web-{D6F99367-2103-4756-94DE-DFADFAC84EF6}"/>
    <pc:docChg chg="modSld">
      <pc:chgData name="Freek Kornelis" userId="S::q097513@quadraam.nl::7b04eaf7-9621-45a0-a72a-8585cbb5b1b7" providerId="AD" clId="Web-{D6F99367-2103-4756-94DE-DFADFAC84EF6}" dt="2024-05-21T12:27:26.293" v="14" actId="20577"/>
      <pc:docMkLst>
        <pc:docMk/>
      </pc:docMkLst>
      <pc:sldChg chg="modSp">
        <pc:chgData name="Freek Kornelis" userId="S::q097513@quadraam.nl::7b04eaf7-9621-45a0-a72a-8585cbb5b1b7" providerId="AD" clId="Web-{D6F99367-2103-4756-94DE-DFADFAC84EF6}" dt="2024-05-21T12:27:26.293" v="14" actId="20577"/>
        <pc:sldMkLst>
          <pc:docMk/>
          <pc:sldMk cId="2792422415" sldId="265"/>
        </pc:sldMkLst>
        <pc:spChg chg="mod">
          <ac:chgData name="Freek Kornelis" userId="S::q097513@quadraam.nl::7b04eaf7-9621-45a0-a72a-8585cbb5b1b7" providerId="AD" clId="Web-{D6F99367-2103-4756-94DE-DFADFAC84EF6}" dt="2024-05-21T12:27:26.293" v="14" actId="20577"/>
          <ac:spMkLst>
            <pc:docMk/>
            <pc:sldMk cId="2792422415" sldId="265"/>
            <ac:spMk id="5" creationId="{B4CB4AEF-5867-34AB-6DCE-CF6661DFB62A}"/>
          </ac:spMkLst>
        </pc:spChg>
      </pc:sldChg>
    </pc:docChg>
  </pc:docChgLst>
  <pc:docChgLst>
    <pc:chgData name="Romy van Bommel" userId="7e094380-c95c-4f44-b1fa-ee290f2a0d7f" providerId="ADAL" clId="{09123CFE-3AB2-4269-8E89-B44B5485EB85}"/>
    <pc:docChg chg="undo custSel addSld delSld modSld sldOrd">
      <pc:chgData name="Romy van Bommel" userId="7e094380-c95c-4f44-b1fa-ee290f2a0d7f" providerId="ADAL" clId="{09123CFE-3AB2-4269-8E89-B44B5485EB85}" dt="2024-05-15T19:36:27.330" v="1210" actId="1076"/>
      <pc:docMkLst>
        <pc:docMk/>
      </pc:docMkLst>
      <pc:sldChg chg="addSp delSp modSp del mod">
        <pc:chgData name="Romy van Bommel" userId="7e094380-c95c-4f44-b1fa-ee290f2a0d7f" providerId="ADAL" clId="{09123CFE-3AB2-4269-8E89-B44B5485EB85}" dt="2024-05-15T18:30:43.465" v="273" actId="47"/>
        <pc:sldMkLst>
          <pc:docMk/>
          <pc:sldMk cId="1806913097" sldId="256"/>
        </pc:sldMkLst>
        <pc:spChg chg="ord">
          <ac:chgData name="Romy van Bommel" userId="7e094380-c95c-4f44-b1fa-ee290f2a0d7f" providerId="ADAL" clId="{09123CFE-3AB2-4269-8E89-B44B5485EB85}" dt="2024-05-15T18:27:52.359" v="186" actId="171"/>
          <ac:spMkLst>
            <pc:docMk/>
            <pc:sldMk cId="1806913097" sldId="256"/>
            <ac:spMk id="2" creationId="{50A5F1A2-7D59-F86C-4EB5-78420C983B52}"/>
          </ac:spMkLst>
        </pc:spChg>
        <pc:spChg chg="ord">
          <ac:chgData name="Romy van Bommel" userId="7e094380-c95c-4f44-b1fa-ee290f2a0d7f" providerId="ADAL" clId="{09123CFE-3AB2-4269-8E89-B44B5485EB85}" dt="2024-05-15T18:27:52.359" v="186" actId="171"/>
          <ac:spMkLst>
            <pc:docMk/>
            <pc:sldMk cId="1806913097" sldId="256"/>
            <ac:spMk id="3" creationId="{68BACBB1-2F40-F0DA-B077-BED2E519B8AC}"/>
          </ac:spMkLst>
        </pc:spChg>
        <pc:spChg chg="add mod ord">
          <ac:chgData name="Romy van Bommel" userId="7e094380-c95c-4f44-b1fa-ee290f2a0d7f" providerId="ADAL" clId="{09123CFE-3AB2-4269-8E89-B44B5485EB85}" dt="2024-05-15T18:27:52.359" v="186" actId="171"/>
          <ac:spMkLst>
            <pc:docMk/>
            <pc:sldMk cId="1806913097" sldId="256"/>
            <ac:spMk id="4" creationId="{7FC7DE80-BE14-F2B5-B9B2-27C33011841E}"/>
          </ac:spMkLst>
        </pc:spChg>
        <pc:spChg chg="add mod ord">
          <ac:chgData name="Romy van Bommel" userId="7e094380-c95c-4f44-b1fa-ee290f2a0d7f" providerId="ADAL" clId="{09123CFE-3AB2-4269-8E89-B44B5485EB85}" dt="2024-05-15T18:27:52.359" v="186" actId="171"/>
          <ac:spMkLst>
            <pc:docMk/>
            <pc:sldMk cId="1806913097" sldId="256"/>
            <ac:spMk id="6" creationId="{26EAA90C-E105-4445-6141-44D844440139}"/>
          </ac:spMkLst>
        </pc:spChg>
        <pc:spChg chg="add del mod">
          <ac:chgData name="Romy van Bommel" userId="7e094380-c95c-4f44-b1fa-ee290f2a0d7f" providerId="ADAL" clId="{09123CFE-3AB2-4269-8E89-B44B5485EB85}" dt="2024-05-15T18:27:44.635" v="180"/>
          <ac:spMkLst>
            <pc:docMk/>
            <pc:sldMk cId="1806913097" sldId="256"/>
            <ac:spMk id="8" creationId="{68F3D7A4-8000-45C5-39C6-830DEAE78F09}"/>
          </ac:spMkLst>
        </pc:spChg>
        <pc:graphicFrameChg chg="add mod">
          <ac:chgData name="Romy van Bommel" userId="7e094380-c95c-4f44-b1fa-ee290f2a0d7f" providerId="ADAL" clId="{09123CFE-3AB2-4269-8E89-B44B5485EB85}" dt="2024-05-15T18:27:44.271" v="179" actId="1076"/>
          <ac:graphicFrameMkLst>
            <pc:docMk/>
            <pc:sldMk cId="1806913097" sldId="256"/>
            <ac:graphicFrameMk id="7" creationId="{312E266C-4339-444F-4CA7-5CA5B6A8C7D1}"/>
          </ac:graphicFrameMkLst>
        </pc:graphicFrameChg>
        <pc:picChg chg="mod ord">
          <ac:chgData name="Romy van Bommel" userId="7e094380-c95c-4f44-b1fa-ee290f2a0d7f" providerId="ADAL" clId="{09123CFE-3AB2-4269-8E89-B44B5485EB85}" dt="2024-05-15T18:27:58.617" v="188" actId="1076"/>
          <ac:picMkLst>
            <pc:docMk/>
            <pc:sldMk cId="1806913097" sldId="256"/>
            <ac:picMk id="5" creationId="{6F253159-2B8C-3912-E999-061B0237F18B}"/>
          </ac:picMkLst>
        </pc:picChg>
      </pc:sldChg>
      <pc:sldChg chg="addSp delSp modSp mod ord">
        <pc:chgData name="Romy van Bommel" userId="7e094380-c95c-4f44-b1fa-ee290f2a0d7f" providerId="ADAL" clId="{09123CFE-3AB2-4269-8E89-B44B5485EB85}" dt="2024-05-15T19:20:22.247" v="906"/>
        <pc:sldMkLst>
          <pc:docMk/>
          <pc:sldMk cId="2412902878" sldId="257"/>
        </pc:sldMkLst>
        <pc:spChg chg="del mod ord">
          <ac:chgData name="Romy van Bommel" userId="7e094380-c95c-4f44-b1fa-ee290f2a0d7f" providerId="ADAL" clId="{09123CFE-3AB2-4269-8E89-B44B5485EB85}" dt="2024-05-15T18:59:07.981" v="650" actId="478"/>
          <ac:spMkLst>
            <pc:docMk/>
            <pc:sldMk cId="2412902878" sldId="257"/>
            <ac:spMk id="2" creationId="{91166CAC-967C-A1A1-B151-621F13C5B1AB}"/>
          </ac:spMkLst>
        </pc:spChg>
        <pc:spChg chg="del mod ord">
          <ac:chgData name="Romy van Bommel" userId="7e094380-c95c-4f44-b1fa-ee290f2a0d7f" providerId="ADAL" clId="{09123CFE-3AB2-4269-8E89-B44B5485EB85}" dt="2024-05-15T18:28:49.145" v="232" actId="478"/>
          <ac:spMkLst>
            <pc:docMk/>
            <pc:sldMk cId="2412902878" sldId="257"/>
            <ac:spMk id="3" creationId="{9E36B47E-84B9-AC11-19E9-249500D3D1F1}"/>
          </ac:spMkLst>
        </pc:spChg>
        <pc:spChg chg="add del mod">
          <ac:chgData name="Romy van Bommel" userId="7e094380-c95c-4f44-b1fa-ee290f2a0d7f" providerId="ADAL" clId="{09123CFE-3AB2-4269-8E89-B44B5485EB85}" dt="2024-05-15T18:29:03.230" v="234" actId="478"/>
          <ac:spMkLst>
            <pc:docMk/>
            <pc:sldMk cId="2412902878" sldId="257"/>
            <ac:spMk id="5" creationId="{7FAB5CB0-F233-547E-9E46-5E0B7DBB7C63}"/>
          </ac:spMkLst>
        </pc:spChg>
        <pc:spChg chg="add del mod">
          <ac:chgData name="Romy van Bommel" userId="7e094380-c95c-4f44-b1fa-ee290f2a0d7f" providerId="ADAL" clId="{09123CFE-3AB2-4269-8E89-B44B5485EB85}" dt="2024-05-15T18:59:32.530" v="690" actId="478"/>
          <ac:spMkLst>
            <pc:docMk/>
            <pc:sldMk cId="2412902878" sldId="257"/>
            <ac:spMk id="10" creationId="{D5AAA069-4E01-8A68-62CE-2C79D75C585B}"/>
          </ac:spMkLst>
        </pc:spChg>
        <pc:spChg chg="add del mod">
          <ac:chgData name="Romy van Bommel" userId="7e094380-c95c-4f44-b1fa-ee290f2a0d7f" providerId="ADAL" clId="{09123CFE-3AB2-4269-8E89-B44B5485EB85}" dt="2024-05-15T18:59:14.857" v="652" actId="478"/>
          <ac:spMkLst>
            <pc:docMk/>
            <pc:sldMk cId="2412902878" sldId="257"/>
            <ac:spMk id="14" creationId="{31DBF810-1556-B619-54D1-994368A3CA20}"/>
          </ac:spMkLst>
        </pc:spChg>
        <pc:spChg chg="add mod">
          <ac:chgData name="Romy van Bommel" userId="7e094380-c95c-4f44-b1fa-ee290f2a0d7f" providerId="ADAL" clId="{09123CFE-3AB2-4269-8E89-B44B5485EB85}" dt="2024-05-15T18:59:11.585" v="651"/>
          <ac:spMkLst>
            <pc:docMk/>
            <pc:sldMk cId="2412902878" sldId="257"/>
            <ac:spMk id="15" creationId="{7154D755-E9FA-98A4-5098-D639DC23F52C}"/>
          </ac:spMkLst>
        </pc:spChg>
        <pc:spChg chg="add mod">
          <ac:chgData name="Romy van Bommel" userId="7e094380-c95c-4f44-b1fa-ee290f2a0d7f" providerId="ADAL" clId="{09123CFE-3AB2-4269-8E89-B44B5485EB85}" dt="2024-05-15T19:10:09.621" v="768" actId="1076"/>
          <ac:spMkLst>
            <pc:docMk/>
            <pc:sldMk cId="2412902878" sldId="257"/>
            <ac:spMk id="16" creationId="{091C060E-B3D3-A7D0-439D-4C27B3FA6978}"/>
          </ac:spMkLst>
        </pc:spChg>
        <pc:spChg chg="add mod">
          <ac:chgData name="Romy van Bommel" userId="7e094380-c95c-4f44-b1fa-ee290f2a0d7f" providerId="ADAL" clId="{09123CFE-3AB2-4269-8E89-B44B5485EB85}" dt="2024-05-15T19:02:52.267" v="691"/>
          <ac:spMkLst>
            <pc:docMk/>
            <pc:sldMk cId="2412902878" sldId="257"/>
            <ac:spMk id="17" creationId="{F33953C4-111B-C7E5-A9A9-59AE4EF6EA5E}"/>
          </ac:spMkLst>
        </pc:spChg>
        <pc:spChg chg="mod">
          <ac:chgData name="Romy van Bommel" userId="7e094380-c95c-4f44-b1fa-ee290f2a0d7f" providerId="ADAL" clId="{09123CFE-3AB2-4269-8E89-B44B5485EB85}" dt="2024-05-15T19:03:02.777" v="693" actId="27803"/>
          <ac:spMkLst>
            <pc:docMk/>
            <pc:sldMk cId="2412902878" sldId="257"/>
            <ac:spMk id="21" creationId="{AD570544-F567-3EB2-2607-C2C0F7D07F58}"/>
          </ac:spMkLst>
        </pc:spChg>
        <pc:spChg chg="mod">
          <ac:chgData name="Romy van Bommel" userId="7e094380-c95c-4f44-b1fa-ee290f2a0d7f" providerId="ADAL" clId="{09123CFE-3AB2-4269-8E89-B44B5485EB85}" dt="2024-05-15T19:03:02.777" v="693" actId="27803"/>
          <ac:spMkLst>
            <pc:docMk/>
            <pc:sldMk cId="2412902878" sldId="257"/>
            <ac:spMk id="23" creationId="{307F634C-3DF3-136F-6053-FE3CA0BD1676}"/>
          </ac:spMkLst>
        </pc:spChg>
        <pc:spChg chg="mod">
          <ac:chgData name="Romy van Bommel" userId="7e094380-c95c-4f44-b1fa-ee290f2a0d7f" providerId="ADAL" clId="{09123CFE-3AB2-4269-8E89-B44B5485EB85}" dt="2024-05-15T19:03:02.777" v="693" actId="27803"/>
          <ac:spMkLst>
            <pc:docMk/>
            <pc:sldMk cId="2412902878" sldId="257"/>
            <ac:spMk id="24" creationId="{69C02046-9F4D-4A36-9648-DC8F0C041D63}"/>
          </ac:spMkLst>
        </pc:spChg>
        <pc:spChg chg="mod">
          <ac:chgData name="Romy van Bommel" userId="7e094380-c95c-4f44-b1fa-ee290f2a0d7f" providerId="ADAL" clId="{09123CFE-3AB2-4269-8E89-B44B5485EB85}" dt="2024-05-15T19:03:02.777" v="693" actId="27803"/>
          <ac:spMkLst>
            <pc:docMk/>
            <pc:sldMk cId="2412902878" sldId="257"/>
            <ac:spMk id="25" creationId="{38759E85-F453-A25D-0C0E-AA3BB3590EC4}"/>
          </ac:spMkLst>
        </pc:spChg>
        <pc:spChg chg="mod">
          <ac:chgData name="Romy van Bommel" userId="7e094380-c95c-4f44-b1fa-ee290f2a0d7f" providerId="ADAL" clId="{09123CFE-3AB2-4269-8E89-B44B5485EB85}" dt="2024-05-15T19:03:02.777" v="693" actId="27803"/>
          <ac:spMkLst>
            <pc:docMk/>
            <pc:sldMk cId="2412902878" sldId="257"/>
            <ac:spMk id="26" creationId="{886DEF15-C211-1802-5C1D-44168DC5CF65}"/>
          </ac:spMkLst>
        </pc:spChg>
        <pc:spChg chg="mod">
          <ac:chgData name="Romy van Bommel" userId="7e094380-c95c-4f44-b1fa-ee290f2a0d7f" providerId="ADAL" clId="{09123CFE-3AB2-4269-8E89-B44B5485EB85}" dt="2024-05-15T19:03:02.777" v="693" actId="27803"/>
          <ac:spMkLst>
            <pc:docMk/>
            <pc:sldMk cId="2412902878" sldId="257"/>
            <ac:spMk id="27" creationId="{9FE1B0CF-B6E9-3464-4A7F-331929FF8217}"/>
          </ac:spMkLst>
        </pc:spChg>
        <pc:spChg chg="mod">
          <ac:chgData name="Romy van Bommel" userId="7e094380-c95c-4f44-b1fa-ee290f2a0d7f" providerId="ADAL" clId="{09123CFE-3AB2-4269-8E89-B44B5485EB85}" dt="2024-05-15T19:03:02.777" v="693" actId="27803"/>
          <ac:spMkLst>
            <pc:docMk/>
            <pc:sldMk cId="2412902878" sldId="257"/>
            <ac:spMk id="28" creationId="{32ED4C73-6674-F517-29DA-98814410BC9B}"/>
          </ac:spMkLst>
        </pc:spChg>
        <pc:spChg chg="mod">
          <ac:chgData name="Romy van Bommel" userId="7e094380-c95c-4f44-b1fa-ee290f2a0d7f" providerId="ADAL" clId="{09123CFE-3AB2-4269-8E89-B44B5485EB85}" dt="2024-05-15T19:03:02.777" v="693" actId="27803"/>
          <ac:spMkLst>
            <pc:docMk/>
            <pc:sldMk cId="2412902878" sldId="257"/>
            <ac:spMk id="29" creationId="{A2E6D909-9508-3A81-4698-4F12980A0E9C}"/>
          </ac:spMkLst>
        </pc:spChg>
        <pc:spChg chg="mod">
          <ac:chgData name="Romy van Bommel" userId="7e094380-c95c-4f44-b1fa-ee290f2a0d7f" providerId="ADAL" clId="{09123CFE-3AB2-4269-8E89-B44B5485EB85}" dt="2024-05-15T19:03:02.777" v="693" actId="27803"/>
          <ac:spMkLst>
            <pc:docMk/>
            <pc:sldMk cId="2412902878" sldId="257"/>
            <ac:spMk id="30" creationId="{015E7198-A675-83CA-9976-D985BD5DB5B1}"/>
          </ac:spMkLst>
        </pc:spChg>
        <pc:spChg chg="mod">
          <ac:chgData name="Romy van Bommel" userId="7e094380-c95c-4f44-b1fa-ee290f2a0d7f" providerId="ADAL" clId="{09123CFE-3AB2-4269-8E89-B44B5485EB85}" dt="2024-05-15T19:03:02.777" v="693" actId="27803"/>
          <ac:spMkLst>
            <pc:docMk/>
            <pc:sldMk cId="2412902878" sldId="257"/>
            <ac:spMk id="31" creationId="{B5C85701-BE1D-DB8F-52ED-F5AFE4E21385}"/>
          </ac:spMkLst>
        </pc:spChg>
        <pc:spChg chg="mod">
          <ac:chgData name="Romy van Bommel" userId="7e094380-c95c-4f44-b1fa-ee290f2a0d7f" providerId="ADAL" clId="{09123CFE-3AB2-4269-8E89-B44B5485EB85}" dt="2024-05-15T19:03:02.777" v="693" actId="27803"/>
          <ac:spMkLst>
            <pc:docMk/>
            <pc:sldMk cId="2412902878" sldId="257"/>
            <ac:spMk id="32" creationId="{A3E57503-0EDB-FB9B-4B33-0736C87FC370}"/>
          </ac:spMkLst>
        </pc:spChg>
        <pc:spChg chg="mod">
          <ac:chgData name="Romy van Bommel" userId="7e094380-c95c-4f44-b1fa-ee290f2a0d7f" providerId="ADAL" clId="{09123CFE-3AB2-4269-8E89-B44B5485EB85}" dt="2024-05-15T19:03:02.777" v="693" actId="27803"/>
          <ac:spMkLst>
            <pc:docMk/>
            <pc:sldMk cId="2412902878" sldId="257"/>
            <ac:spMk id="33" creationId="{2D0C538D-1DC9-1725-1C7D-9D8E58D38161}"/>
          </ac:spMkLst>
        </pc:spChg>
        <pc:spChg chg="mod">
          <ac:chgData name="Romy van Bommel" userId="7e094380-c95c-4f44-b1fa-ee290f2a0d7f" providerId="ADAL" clId="{09123CFE-3AB2-4269-8E89-B44B5485EB85}" dt="2024-05-15T19:03:02.777" v="693" actId="27803"/>
          <ac:spMkLst>
            <pc:docMk/>
            <pc:sldMk cId="2412902878" sldId="257"/>
            <ac:spMk id="34" creationId="{01F03909-1658-AB0B-B0CD-F9E4A7348F7D}"/>
          </ac:spMkLst>
        </pc:spChg>
        <pc:spChg chg="mod">
          <ac:chgData name="Romy van Bommel" userId="7e094380-c95c-4f44-b1fa-ee290f2a0d7f" providerId="ADAL" clId="{09123CFE-3AB2-4269-8E89-B44B5485EB85}" dt="2024-05-15T19:03:02.777" v="693" actId="27803"/>
          <ac:spMkLst>
            <pc:docMk/>
            <pc:sldMk cId="2412902878" sldId="257"/>
            <ac:spMk id="35" creationId="{0973483A-E514-DFFF-B5CE-D7B478D073CF}"/>
          </ac:spMkLst>
        </pc:spChg>
        <pc:spChg chg="mod">
          <ac:chgData name="Romy van Bommel" userId="7e094380-c95c-4f44-b1fa-ee290f2a0d7f" providerId="ADAL" clId="{09123CFE-3AB2-4269-8E89-B44B5485EB85}" dt="2024-05-15T19:03:02.777" v="693" actId="27803"/>
          <ac:spMkLst>
            <pc:docMk/>
            <pc:sldMk cId="2412902878" sldId="257"/>
            <ac:spMk id="36" creationId="{0139C398-B665-F08C-4C45-4864FC4AD343}"/>
          </ac:spMkLst>
        </pc:spChg>
        <pc:spChg chg="mod">
          <ac:chgData name="Romy van Bommel" userId="7e094380-c95c-4f44-b1fa-ee290f2a0d7f" providerId="ADAL" clId="{09123CFE-3AB2-4269-8E89-B44B5485EB85}" dt="2024-05-15T19:03:02.777" v="693" actId="27803"/>
          <ac:spMkLst>
            <pc:docMk/>
            <pc:sldMk cId="2412902878" sldId="257"/>
            <ac:spMk id="37" creationId="{02E3E356-C5DC-16EC-3EBF-9FDE8F6BB319}"/>
          </ac:spMkLst>
        </pc:spChg>
        <pc:spChg chg="mod">
          <ac:chgData name="Romy van Bommel" userId="7e094380-c95c-4f44-b1fa-ee290f2a0d7f" providerId="ADAL" clId="{09123CFE-3AB2-4269-8E89-B44B5485EB85}" dt="2024-05-15T19:03:02.777" v="693" actId="27803"/>
          <ac:spMkLst>
            <pc:docMk/>
            <pc:sldMk cId="2412902878" sldId="257"/>
            <ac:spMk id="38" creationId="{2843B4DF-6ED0-D4C4-A32C-AACB550E3DE4}"/>
          </ac:spMkLst>
        </pc:spChg>
        <pc:spChg chg="mod">
          <ac:chgData name="Romy van Bommel" userId="7e094380-c95c-4f44-b1fa-ee290f2a0d7f" providerId="ADAL" clId="{09123CFE-3AB2-4269-8E89-B44B5485EB85}" dt="2024-05-15T19:03:02.777" v="693" actId="27803"/>
          <ac:spMkLst>
            <pc:docMk/>
            <pc:sldMk cId="2412902878" sldId="257"/>
            <ac:spMk id="39" creationId="{D5F7E18C-E005-34D0-FED3-B580EAA9FE51}"/>
          </ac:spMkLst>
        </pc:spChg>
        <pc:spChg chg="mod">
          <ac:chgData name="Romy van Bommel" userId="7e094380-c95c-4f44-b1fa-ee290f2a0d7f" providerId="ADAL" clId="{09123CFE-3AB2-4269-8E89-B44B5485EB85}" dt="2024-05-15T19:03:02.777" v="693" actId="27803"/>
          <ac:spMkLst>
            <pc:docMk/>
            <pc:sldMk cId="2412902878" sldId="257"/>
            <ac:spMk id="40" creationId="{B3779B00-9A64-157C-2F5B-8D674DAB87E2}"/>
          </ac:spMkLst>
        </pc:spChg>
        <pc:spChg chg="mod">
          <ac:chgData name="Romy van Bommel" userId="7e094380-c95c-4f44-b1fa-ee290f2a0d7f" providerId="ADAL" clId="{09123CFE-3AB2-4269-8E89-B44B5485EB85}" dt="2024-05-15T19:03:02.777" v="693" actId="27803"/>
          <ac:spMkLst>
            <pc:docMk/>
            <pc:sldMk cId="2412902878" sldId="257"/>
            <ac:spMk id="41" creationId="{4B59B67F-483A-0E58-3B7B-BDC6F5A60DD7}"/>
          </ac:spMkLst>
        </pc:spChg>
        <pc:spChg chg="mod">
          <ac:chgData name="Romy van Bommel" userId="7e094380-c95c-4f44-b1fa-ee290f2a0d7f" providerId="ADAL" clId="{09123CFE-3AB2-4269-8E89-B44B5485EB85}" dt="2024-05-15T19:03:02.777" v="693" actId="27803"/>
          <ac:spMkLst>
            <pc:docMk/>
            <pc:sldMk cId="2412902878" sldId="257"/>
            <ac:spMk id="42" creationId="{1F73A8E5-A684-6129-925C-7266A84DBBC6}"/>
          </ac:spMkLst>
        </pc:spChg>
        <pc:spChg chg="mod">
          <ac:chgData name="Romy van Bommel" userId="7e094380-c95c-4f44-b1fa-ee290f2a0d7f" providerId="ADAL" clId="{09123CFE-3AB2-4269-8E89-B44B5485EB85}" dt="2024-05-15T19:03:02.777" v="693" actId="27803"/>
          <ac:spMkLst>
            <pc:docMk/>
            <pc:sldMk cId="2412902878" sldId="257"/>
            <ac:spMk id="43" creationId="{9EC0001E-2A51-BC88-0D63-C58C07F48DF8}"/>
          </ac:spMkLst>
        </pc:spChg>
        <pc:spChg chg="mod">
          <ac:chgData name="Romy van Bommel" userId="7e094380-c95c-4f44-b1fa-ee290f2a0d7f" providerId="ADAL" clId="{09123CFE-3AB2-4269-8E89-B44B5485EB85}" dt="2024-05-15T19:03:02.777" v="693" actId="27803"/>
          <ac:spMkLst>
            <pc:docMk/>
            <pc:sldMk cId="2412902878" sldId="257"/>
            <ac:spMk id="44" creationId="{CD1511E0-5825-DF4A-D241-97CD816AFC60}"/>
          </ac:spMkLst>
        </pc:spChg>
        <pc:spChg chg="mod">
          <ac:chgData name="Romy van Bommel" userId="7e094380-c95c-4f44-b1fa-ee290f2a0d7f" providerId="ADAL" clId="{09123CFE-3AB2-4269-8E89-B44B5485EB85}" dt="2024-05-15T19:03:02.777" v="693" actId="27803"/>
          <ac:spMkLst>
            <pc:docMk/>
            <pc:sldMk cId="2412902878" sldId="257"/>
            <ac:spMk id="45" creationId="{466B26B3-C865-ADCD-5182-38EFD8CBC13D}"/>
          </ac:spMkLst>
        </pc:spChg>
        <pc:spChg chg="mod">
          <ac:chgData name="Romy van Bommel" userId="7e094380-c95c-4f44-b1fa-ee290f2a0d7f" providerId="ADAL" clId="{09123CFE-3AB2-4269-8E89-B44B5485EB85}" dt="2024-05-15T19:03:02.777" v="693" actId="27803"/>
          <ac:spMkLst>
            <pc:docMk/>
            <pc:sldMk cId="2412902878" sldId="257"/>
            <ac:spMk id="46" creationId="{FE6ABD12-68F0-E446-9515-050B019B327E}"/>
          </ac:spMkLst>
        </pc:spChg>
        <pc:spChg chg="mod">
          <ac:chgData name="Romy van Bommel" userId="7e094380-c95c-4f44-b1fa-ee290f2a0d7f" providerId="ADAL" clId="{09123CFE-3AB2-4269-8E89-B44B5485EB85}" dt="2024-05-15T19:03:02.777" v="693" actId="27803"/>
          <ac:spMkLst>
            <pc:docMk/>
            <pc:sldMk cId="2412902878" sldId="257"/>
            <ac:spMk id="47" creationId="{2C92EF8B-928F-5A80-A20D-7755C188DE49}"/>
          </ac:spMkLst>
        </pc:spChg>
        <pc:spChg chg="mod">
          <ac:chgData name="Romy van Bommel" userId="7e094380-c95c-4f44-b1fa-ee290f2a0d7f" providerId="ADAL" clId="{09123CFE-3AB2-4269-8E89-B44B5485EB85}" dt="2024-05-15T19:03:02.777" v="693" actId="27803"/>
          <ac:spMkLst>
            <pc:docMk/>
            <pc:sldMk cId="2412902878" sldId="257"/>
            <ac:spMk id="48" creationId="{6A3855BA-2703-EE47-1305-7DB75DDACCC3}"/>
          </ac:spMkLst>
        </pc:spChg>
        <pc:spChg chg="mod">
          <ac:chgData name="Romy van Bommel" userId="7e094380-c95c-4f44-b1fa-ee290f2a0d7f" providerId="ADAL" clId="{09123CFE-3AB2-4269-8E89-B44B5485EB85}" dt="2024-05-15T19:03:02.777" v="693" actId="27803"/>
          <ac:spMkLst>
            <pc:docMk/>
            <pc:sldMk cId="2412902878" sldId="257"/>
            <ac:spMk id="49" creationId="{8B8ECCE3-4E43-C41A-ADBB-4DC94C174768}"/>
          </ac:spMkLst>
        </pc:spChg>
        <pc:spChg chg="mod">
          <ac:chgData name="Romy van Bommel" userId="7e094380-c95c-4f44-b1fa-ee290f2a0d7f" providerId="ADAL" clId="{09123CFE-3AB2-4269-8E89-B44B5485EB85}" dt="2024-05-15T19:03:02.777" v="693" actId="27803"/>
          <ac:spMkLst>
            <pc:docMk/>
            <pc:sldMk cId="2412902878" sldId="257"/>
            <ac:spMk id="50" creationId="{D1B861C6-9A30-F6CE-70C6-854BD249B3F4}"/>
          </ac:spMkLst>
        </pc:spChg>
        <pc:spChg chg="mod">
          <ac:chgData name="Romy van Bommel" userId="7e094380-c95c-4f44-b1fa-ee290f2a0d7f" providerId="ADAL" clId="{09123CFE-3AB2-4269-8E89-B44B5485EB85}" dt="2024-05-15T19:03:02.777" v="693" actId="27803"/>
          <ac:spMkLst>
            <pc:docMk/>
            <pc:sldMk cId="2412902878" sldId="257"/>
            <ac:spMk id="51" creationId="{937CE713-8A2C-892B-CAF3-3119FEE7261F}"/>
          </ac:spMkLst>
        </pc:spChg>
        <pc:spChg chg="mod">
          <ac:chgData name="Romy van Bommel" userId="7e094380-c95c-4f44-b1fa-ee290f2a0d7f" providerId="ADAL" clId="{09123CFE-3AB2-4269-8E89-B44B5485EB85}" dt="2024-05-15T19:03:02.777" v="693" actId="27803"/>
          <ac:spMkLst>
            <pc:docMk/>
            <pc:sldMk cId="2412902878" sldId="257"/>
            <ac:spMk id="52" creationId="{06FCE2D0-E45C-CF1A-30F6-DD3C0A5C05F1}"/>
          </ac:spMkLst>
        </pc:spChg>
        <pc:spChg chg="mod">
          <ac:chgData name="Romy van Bommel" userId="7e094380-c95c-4f44-b1fa-ee290f2a0d7f" providerId="ADAL" clId="{09123CFE-3AB2-4269-8E89-B44B5485EB85}" dt="2024-05-15T19:03:02.777" v="693" actId="27803"/>
          <ac:spMkLst>
            <pc:docMk/>
            <pc:sldMk cId="2412902878" sldId="257"/>
            <ac:spMk id="53" creationId="{E429B91D-E5BA-2B25-9C4B-2D6608E9072F}"/>
          </ac:spMkLst>
        </pc:spChg>
        <pc:spChg chg="mod">
          <ac:chgData name="Romy van Bommel" userId="7e094380-c95c-4f44-b1fa-ee290f2a0d7f" providerId="ADAL" clId="{09123CFE-3AB2-4269-8E89-B44B5485EB85}" dt="2024-05-15T19:03:02.777" v="693" actId="27803"/>
          <ac:spMkLst>
            <pc:docMk/>
            <pc:sldMk cId="2412902878" sldId="257"/>
            <ac:spMk id="54" creationId="{353D4144-5F00-8DF5-36F4-40BD974DD3B4}"/>
          </ac:spMkLst>
        </pc:spChg>
        <pc:spChg chg="mod">
          <ac:chgData name="Romy van Bommel" userId="7e094380-c95c-4f44-b1fa-ee290f2a0d7f" providerId="ADAL" clId="{09123CFE-3AB2-4269-8E89-B44B5485EB85}" dt="2024-05-15T19:03:02.777" v="693" actId="27803"/>
          <ac:spMkLst>
            <pc:docMk/>
            <pc:sldMk cId="2412902878" sldId="257"/>
            <ac:spMk id="55" creationId="{F99EDA36-8815-95CE-A1E4-CD101CF50F73}"/>
          </ac:spMkLst>
        </pc:spChg>
        <pc:spChg chg="mod">
          <ac:chgData name="Romy van Bommel" userId="7e094380-c95c-4f44-b1fa-ee290f2a0d7f" providerId="ADAL" clId="{09123CFE-3AB2-4269-8E89-B44B5485EB85}" dt="2024-05-15T19:03:02.777" v="693" actId="27803"/>
          <ac:spMkLst>
            <pc:docMk/>
            <pc:sldMk cId="2412902878" sldId="257"/>
            <ac:spMk id="56" creationId="{26C8E447-3455-003A-F2CD-36D3E33A7C87}"/>
          </ac:spMkLst>
        </pc:spChg>
        <pc:spChg chg="mod">
          <ac:chgData name="Romy van Bommel" userId="7e094380-c95c-4f44-b1fa-ee290f2a0d7f" providerId="ADAL" clId="{09123CFE-3AB2-4269-8E89-B44B5485EB85}" dt="2024-05-15T19:03:02.777" v="693" actId="27803"/>
          <ac:spMkLst>
            <pc:docMk/>
            <pc:sldMk cId="2412902878" sldId="257"/>
            <ac:spMk id="57" creationId="{AE06A641-DF35-0F1B-516C-8924F1A4B572}"/>
          </ac:spMkLst>
        </pc:spChg>
        <pc:spChg chg="mod">
          <ac:chgData name="Romy van Bommel" userId="7e094380-c95c-4f44-b1fa-ee290f2a0d7f" providerId="ADAL" clId="{09123CFE-3AB2-4269-8E89-B44B5485EB85}" dt="2024-05-15T19:03:02.777" v="693" actId="27803"/>
          <ac:spMkLst>
            <pc:docMk/>
            <pc:sldMk cId="2412902878" sldId="257"/>
            <ac:spMk id="58" creationId="{ECF9333E-E932-5882-0D7E-D8572E53B6E6}"/>
          </ac:spMkLst>
        </pc:spChg>
        <pc:spChg chg="mod">
          <ac:chgData name="Romy van Bommel" userId="7e094380-c95c-4f44-b1fa-ee290f2a0d7f" providerId="ADAL" clId="{09123CFE-3AB2-4269-8E89-B44B5485EB85}" dt="2024-05-15T19:03:02.777" v="693" actId="27803"/>
          <ac:spMkLst>
            <pc:docMk/>
            <pc:sldMk cId="2412902878" sldId="257"/>
            <ac:spMk id="59" creationId="{C5C1AF6D-17D6-01ED-D1FD-E336B85B80DF}"/>
          </ac:spMkLst>
        </pc:spChg>
        <pc:spChg chg="mod">
          <ac:chgData name="Romy van Bommel" userId="7e094380-c95c-4f44-b1fa-ee290f2a0d7f" providerId="ADAL" clId="{09123CFE-3AB2-4269-8E89-B44B5485EB85}" dt="2024-05-15T19:03:02.777" v="693" actId="27803"/>
          <ac:spMkLst>
            <pc:docMk/>
            <pc:sldMk cId="2412902878" sldId="257"/>
            <ac:spMk id="60" creationId="{E44B6598-3A11-F9A8-C8DA-77192175C511}"/>
          </ac:spMkLst>
        </pc:spChg>
        <pc:spChg chg="mod">
          <ac:chgData name="Romy van Bommel" userId="7e094380-c95c-4f44-b1fa-ee290f2a0d7f" providerId="ADAL" clId="{09123CFE-3AB2-4269-8E89-B44B5485EB85}" dt="2024-05-15T19:03:02.777" v="693" actId="27803"/>
          <ac:spMkLst>
            <pc:docMk/>
            <pc:sldMk cId="2412902878" sldId="257"/>
            <ac:spMk id="61" creationId="{A2F71C77-6E66-9E83-2F45-35C0FD63403F}"/>
          </ac:spMkLst>
        </pc:spChg>
        <pc:spChg chg="mod">
          <ac:chgData name="Romy van Bommel" userId="7e094380-c95c-4f44-b1fa-ee290f2a0d7f" providerId="ADAL" clId="{09123CFE-3AB2-4269-8E89-B44B5485EB85}" dt="2024-05-15T19:03:02.777" v="693" actId="27803"/>
          <ac:spMkLst>
            <pc:docMk/>
            <pc:sldMk cId="2412902878" sldId="257"/>
            <ac:spMk id="62" creationId="{B90EC79F-695A-9978-A3EB-5E18AAD211B5}"/>
          </ac:spMkLst>
        </pc:spChg>
        <pc:spChg chg="mod">
          <ac:chgData name="Romy van Bommel" userId="7e094380-c95c-4f44-b1fa-ee290f2a0d7f" providerId="ADAL" clId="{09123CFE-3AB2-4269-8E89-B44B5485EB85}" dt="2024-05-15T19:03:02.777" v="693" actId="27803"/>
          <ac:spMkLst>
            <pc:docMk/>
            <pc:sldMk cId="2412902878" sldId="257"/>
            <ac:spMk id="63" creationId="{5726AE3D-516B-9B90-0E63-4C8023B7BA38}"/>
          </ac:spMkLst>
        </pc:spChg>
        <pc:spChg chg="mod">
          <ac:chgData name="Romy van Bommel" userId="7e094380-c95c-4f44-b1fa-ee290f2a0d7f" providerId="ADAL" clId="{09123CFE-3AB2-4269-8E89-B44B5485EB85}" dt="2024-05-15T19:03:02.777" v="693" actId="27803"/>
          <ac:spMkLst>
            <pc:docMk/>
            <pc:sldMk cId="2412902878" sldId="257"/>
            <ac:spMk id="2048" creationId="{620B4D40-A0CC-8793-4C49-D763F105EF0B}"/>
          </ac:spMkLst>
        </pc:spChg>
        <pc:spChg chg="mod">
          <ac:chgData name="Romy van Bommel" userId="7e094380-c95c-4f44-b1fa-ee290f2a0d7f" providerId="ADAL" clId="{09123CFE-3AB2-4269-8E89-B44B5485EB85}" dt="2024-05-15T19:03:02.777" v="693" actId="27803"/>
          <ac:spMkLst>
            <pc:docMk/>
            <pc:sldMk cId="2412902878" sldId="257"/>
            <ac:spMk id="2049" creationId="{07C4F679-62FE-5AAD-F6AF-A5A984024F8A}"/>
          </ac:spMkLst>
        </pc:spChg>
        <pc:spChg chg="mod">
          <ac:chgData name="Romy van Bommel" userId="7e094380-c95c-4f44-b1fa-ee290f2a0d7f" providerId="ADAL" clId="{09123CFE-3AB2-4269-8E89-B44B5485EB85}" dt="2024-05-15T19:03:02.777" v="693" actId="27803"/>
          <ac:spMkLst>
            <pc:docMk/>
            <pc:sldMk cId="2412902878" sldId="257"/>
            <ac:spMk id="2050" creationId="{FF568C7E-9263-006A-3080-2E9B8C8A0AB5}"/>
          </ac:spMkLst>
        </pc:spChg>
        <pc:spChg chg="mod">
          <ac:chgData name="Romy van Bommel" userId="7e094380-c95c-4f44-b1fa-ee290f2a0d7f" providerId="ADAL" clId="{09123CFE-3AB2-4269-8E89-B44B5485EB85}" dt="2024-05-15T19:03:02.777" v="693" actId="27803"/>
          <ac:spMkLst>
            <pc:docMk/>
            <pc:sldMk cId="2412902878" sldId="257"/>
            <ac:spMk id="2052" creationId="{CD0A6F16-3C02-2C68-DB7B-411840E7A52B}"/>
          </ac:spMkLst>
        </pc:spChg>
        <pc:spChg chg="mod">
          <ac:chgData name="Romy van Bommel" userId="7e094380-c95c-4f44-b1fa-ee290f2a0d7f" providerId="ADAL" clId="{09123CFE-3AB2-4269-8E89-B44B5485EB85}" dt="2024-05-15T19:03:02.777" v="693" actId="27803"/>
          <ac:spMkLst>
            <pc:docMk/>
            <pc:sldMk cId="2412902878" sldId="257"/>
            <ac:spMk id="2053" creationId="{4FCDF6E6-2183-C965-86AE-B2BE2E6113F4}"/>
          </ac:spMkLst>
        </pc:spChg>
        <pc:spChg chg="mod">
          <ac:chgData name="Romy van Bommel" userId="7e094380-c95c-4f44-b1fa-ee290f2a0d7f" providerId="ADAL" clId="{09123CFE-3AB2-4269-8E89-B44B5485EB85}" dt="2024-05-15T19:03:02.777" v="693" actId="27803"/>
          <ac:spMkLst>
            <pc:docMk/>
            <pc:sldMk cId="2412902878" sldId="257"/>
            <ac:spMk id="2054" creationId="{D8A14CC0-6A2A-7CB6-D644-DB1DC088601D}"/>
          </ac:spMkLst>
        </pc:spChg>
        <pc:spChg chg="mod">
          <ac:chgData name="Romy van Bommel" userId="7e094380-c95c-4f44-b1fa-ee290f2a0d7f" providerId="ADAL" clId="{09123CFE-3AB2-4269-8E89-B44B5485EB85}" dt="2024-05-15T19:03:02.777" v="693" actId="27803"/>
          <ac:spMkLst>
            <pc:docMk/>
            <pc:sldMk cId="2412902878" sldId="257"/>
            <ac:spMk id="2055" creationId="{DA9925C9-0258-EFA2-8566-BE5E17C368C7}"/>
          </ac:spMkLst>
        </pc:spChg>
        <pc:spChg chg="mod">
          <ac:chgData name="Romy van Bommel" userId="7e094380-c95c-4f44-b1fa-ee290f2a0d7f" providerId="ADAL" clId="{09123CFE-3AB2-4269-8E89-B44B5485EB85}" dt="2024-05-15T19:03:02.777" v="693" actId="27803"/>
          <ac:spMkLst>
            <pc:docMk/>
            <pc:sldMk cId="2412902878" sldId="257"/>
            <ac:spMk id="2056" creationId="{1295CFEE-6564-928D-465E-4551C46A4213}"/>
          </ac:spMkLst>
        </pc:spChg>
        <pc:spChg chg="mod">
          <ac:chgData name="Romy van Bommel" userId="7e094380-c95c-4f44-b1fa-ee290f2a0d7f" providerId="ADAL" clId="{09123CFE-3AB2-4269-8E89-B44B5485EB85}" dt="2024-05-15T19:03:02.777" v="693" actId="27803"/>
          <ac:spMkLst>
            <pc:docMk/>
            <pc:sldMk cId="2412902878" sldId="257"/>
            <ac:spMk id="2057" creationId="{4440C3AF-6F9C-E442-8BEC-A48482FA5EF1}"/>
          </ac:spMkLst>
        </pc:spChg>
        <pc:spChg chg="mod">
          <ac:chgData name="Romy van Bommel" userId="7e094380-c95c-4f44-b1fa-ee290f2a0d7f" providerId="ADAL" clId="{09123CFE-3AB2-4269-8E89-B44B5485EB85}" dt="2024-05-15T19:03:02.777" v="693" actId="27803"/>
          <ac:spMkLst>
            <pc:docMk/>
            <pc:sldMk cId="2412902878" sldId="257"/>
            <ac:spMk id="2058" creationId="{64F3C746-68FA-F31E-D3D9-E2D412E50DE6}"/>
          </ac:spMkLst>
        </pc:spChg>
        <pc:spChg chg="mod">
          <ac:chgData name="Romy van Bommel" userId="7e094380-c95c-4f44-b1fa-ee290f2a0d7f" providerId="ADAL" clId="{09123CFE-3AB2-4269-8E89-B44B5485EB85}" dt="2024-05-15T19:03:02.777" v="693" actId="27803"/>
          <ac:spMkLst>
            <pc:docMk/>
            <pc:sldMk cId="2412902878" sldId="257"/>
            <ac:spMk id="2059" creationId="{5DC9F3BC-BE81-B8E8-65E8-1FEF1C0BEB6C}"/>
          </ac:spMkLst>
        </pc:spChg>
        <pc:spChg chg="mod">
          <ac:chgData name="Romy van Bommel" userId="7e094380-c95c-4f44-b1fa-ee290f2a0d7f" providerId="ADAL" clId="{09123CFE-3AB2-4269-8E89-B44B5485EB85}" dt="2024-05-15T19:03:02.777" v="693" actId="27803"/>
          <ac:spMkLst>
            <pc:docMk/>
            <pc:sldMk cId="2412902878" sldId="257"/>
            <ac:spMk id="2060" creationId="{133C5085-6153-2370-3A4C-D3F926CABA2A}"/>
          </ac:spMkLst>
        </pc:spChg>
        <pc:spChg chg="mod">
          <ac:chgData name="Romy van Bommel" userId="7e094380-c95c-4f44-b1fa-ee290f2a0d7f" providerId="ADAL" clId="{09123CFE-3AB2-4269-8E89-B44B5485EB85}" dt="2024-05-15T19:03:02.777" v="693" actId="27803"/>
          <ac:spMkLst>
            <pc:docMk/>
            <pc:sldMk cId="2412902878" sldId="257"/>
            <ac:spMk id="2061" creationId="{5724F0B1-9891-742C-F78B-6E94C25B672B}"/>
          </ac:spMkLst>
        </pc:spChg>
        <pc:spChg chg="mod">
          <ac:chgData name="Romy van Bommel" userId="7e094380-c95c-4f44-b1fa-ee290f2a0d7f" providerId="ADAL" clId="{09123CFE-3AB2-4269-8E89-B44B5485EB85}" dt="2024-05-15T19:03:02.777" v="693" actId="27803"/>
          <ac:spMkLst>
            <pc:docMk/>
            <pc:sldMk cId="2412902878" sldId="257"/>
            <ac:spMk id="2062" creationId="{EF679E05-4BB9-9251-4781-02940EC25711}"/>
          </ac:spMkLst>
        </pc:spChg>
        <pc:spChg chg="mod">
          <ac:chgData name="Romy van Bommel" userId="7e094380-c95c-4f44-b1fa-ee290f2a0d7f" providerId="ADAL" clId="{09123CFE-3AB2-4269-8E89-B44B5485EB85}" dt="2024-05-15T19:03:02.777" v="693" actId="27803"/>
          <ac:spMkLst>
            <pc:docMk/>
            <pc:sldMk cId="2412902878" sldId="257"/>
            <ac:spMk id="2063" creationId="{E7BBF026-5E05-5325-3AC5-E1A7A6F99AAB}"/>
          </ac:spMkLst>
        </pc:spChg>
        <pc:spChg chg="mod">
          <ac:chgData name="Romy van Bommel" userId="7e094380-c95c-4f44-b1fa-ee290f2a0d7f" providerId="ADAL" clId="{09123CFE-3AB2-4269-8E89-B44B5485EB85}" dt="2024-05-15T19:03:02.777" v="693" actId="27803"/>
          <ac:spMkLst>
            <pc:docMk/>
            <pc:sldMk cId="2412902878" sldId="257"/>
            <ac:spMk id="2064" creationId="{8DEED5FA-BE0D-F75C-5427-478D62452652}"/>
          </ac:spMkLst>
        </pc:spChg>
        <pc:spChg chg="mod">
          <ac:chgData name="Romy van Bommel" userId="7e094380-c95c-4f44-b1fa-ee290f2a0d7f" providerId="ADAL" clId="{09123CFE-3AB2-4269-8E89-B44B5485EB85}" dt="2024-05-15T19:03:02.777" v="693" actId="27803"/>
          <ac:spMkLst>
            <pc:docMk/>
            <pc:sldMk cId="2412902878" sldId="257"/>
            <ac:spMk id="2065" creationId="{D66DA2A0-979C-0CC2-AC7F-4BCB13EC92BD}"/>
          </ac:spMkLst>
        </pc:spChg>
        <pc:spChg chg="mod">
          <ac:chgData name="Romy van Bommel" userId="7e094380-c95c-4f44-b1fa-ee290f2a0d7f" providerId="ADAL" clId="{09123CFE-3AB2-4269-8E89-B44B5485EB85}" dt="2024-05-15T19:03:02.777" v="693" actId="27803"/>
          <ac:spMkLst>
            <pc:docMk/>
            <pc:sldMk cId="2412902878" sldId="257"/>
            <ac:spMk id="2066" creationId="{0386972E-2461-3B76-ADAF-B99752DF57A0}"/>
          </ac:spMkLst>
        </pc:spChg>
        <pc:spChg chg="mod">
          <ac:chgData name="Romy van Bommel" userId="7e094380-c95c-4f44-b1fa-ee290f2a0d7f" providerId="ADAL" clId="{09123CFE-3AB2-4269-8E89-B44B5485EB85}" dt="2024-05-15T19:03:02.777" v="693" actId="27803"/>
          <ac:spMkLst>
            <pc:docMk/>
            <pc:sldMk cId="2412902878" sldId="257"/>
            <ac:spMk id="2067" creationId="{8A88A612-242D-8DF4-FF15-D8A984E33FAE}"/>
          </ac:spMkLst>
        </pc:spChg>
        <pc:spChg chg="mod">
          <ac:chgData name="Romy van Bommel" userId="7e094380-c95c-4f44-b1fa-ee290f2a0d7f" providerId="ADAL" clId="{09123CFE-3AB2-4269-8E89-B44B5485EB85}" dt="2024-05-15T19:03:02.777" v="693" actId="27803"/>
          <ac:spMkLst>
            <pc:docMk/>
            <pc:sldMk cId="2412902878" sldId="257"/>
            <ac:spMk id="2068" creationId="{ED2FC0F6-7653-2D90-323A-64C88EBC0DF2}"/>
          </ac:spMkLst>
        </pc:spChg>
        <pc:spChg chg="mod">
          <ac:chgData name="Romy van Bommel" userId="7e094380-c95c-4f44-b1fa-ee290f2a0d7f" providerId="ADAL" clId="{09123CFE-3AB2-4269-8E89-B44B5485EB85}" dt="2024-05-15T19:03:02.777" v="693" actId="27803"/>
          <ac:spMkLst>
            <pc:docMk/>
            <pc:sldMk cId="2412902878" sldId="257"/>
            <ac:spMk id="2069" creationId="{78481B4D-F5DE-AAC5-8C1A-753AA847FD0B}"/>
          </ac:spMkLst>
        </pc:spChg>
        <pc:spChg chg="mod">
          <ac:chgData name="Romy van Bommel" userId="7e094380-c95c-4f44-b1fa-ee290f2a0d7f" providerId="ADAL" clId="{09123CFE-3AB2-4269-8E89-B44B5485EB85}" dt="2024-05-15T19:03:02.777" v="693" actId="27803"/>
          <ac:spMkLst>
            <pc:docMk/>
            <pc:sldMk cId="2412902878" sldId="257"/>
            <ac:spMk id="2070" creationId="{1DB2AEE7-BD44-FC2E-92E4-D5B33F2EFCAC}"/>
          </ac:spMkLst>
        </pc:spChg>
        <pc:spChg chg="mod">
          <ac:chgData name="Romy van Bommel" userId="7e094380-c95c-4f44-b1fa-ee290f2a0d7f" providerId="ADAL" clId="{09123CFE-3AB2-4269-8E89-B44B5485EB85}" dt="2024-05-15T19:03:02.777" v="693" actId="27803"/>
          <ac:spMkLst>
            <pc:docMk/>
            <pc:sldMk cId="2412902878" sldId="257"/>
            <ac:spMk id="2071" creationId="{EB997FA8-0ABA-9847-BA21-7B0EF7A4955A}"/>
          </ac:spMkLst>
        </pc:spChg>
        <pc:spChg chg="mod">
          <ac:chgData name="Romy van Bommel" userId="7e094380-c95c-4f44-b1fa-ee290f2a0d7f" providerId="ADAL" clId="{09123CFE-3AB2-4269-8E89-B44B5485EB85}" dt="2024-05-15T19:03:02.777" v="693" actId="27803"/>
          <ac:spMkLst>
            <pc:docMk/>
            <pc:sldMk cId="2412902878" sldId="257"/>
            <ac:spMk id="2072" creationId="{7E452D38-602C-13CF-B9B1-1F0EBFFDF008}"/>
          </ac:spMkLst>
        </pc:spChg>
        <pc:spChg chg="mod">
          <ac:chgData name="Romy van Bommel" userId="7e094380-c95c-4f44-b1fa-ee290f2a0d7f" providerId="ADAL" clId="{09123CFE-3AB2-4269-8E89-B44B5485EB85}" dt="2024-05-15T19:03:02.777" v="693" actId="27803"/>
          <ac:spMkLst>
            <pc:docMk/>
            <pc:sldMk cId="2412902878" sldId="257"/>
            <ac:spMk id="2073" creationId="{08AA216C-EC3E-D572-6ED5-31531850D235}"/>
          </ac:spMkLst>
        </pc:spChg>
        <pc:spChg chg="mod">
          <ac:chgData name="Romy van Bommel" userId="7e094380-c95c-4f44-b1fa-ee290f2a0d7f" providerId="ADAL" clId="{09123CFE-3AB2-4269-8E89-B44B5485EB85}" dt="2024-05-15T19:03:02.777" v="693" actId="27803"/>
          <ac:spMkLst>
            <pc:docMk/>
            <pc:sldMk cId="2412902878" sldId="257"/>
            <ac:spMk id="2074" creationId="{F544B381-6A38-8D2A-D431-90D6ACE23CD8}"/>
          </ac:spMkLst>
        </pc:spChg>
        <pc:spChg chg="mod">
          <ac:chgData name="Romy van Bommel" userId="7e094380-c95c-4f44-b1fa-ee290f2a0d7f" providerId="ADAL" clId="{09123CFE-3AB2-4269-8E89-B44B5485EB85}" dt="2024-05-15T19:03:02.777" v="693" actId="27803"/>
          <ac:spMkLst>
            <pc:docMk/>
            <pc:sldMk cId="2412902878" sldId="257"/>
            <ac:spMk id="2075" creationId="{7A47B048-A1AF-4791-9491-BBD0CB85D1A0}"/>
          </ac:spMkLst>
        </pc:spChg>
        <pc:spChg chg="mod">
          <ac:chgData name="Romy van Bommel" userId="7e094380-c95c-4f44-b1fa-ee290f2a0d7f" providerId="ADAL" clId="{09123CFE-3AB2-4269-8E89-B44B5485EB85}" dt="2024-05-15T19:03:02.777" v="693" actId="27803"/>
          <ac:spMkLst>
            <pc:docMk/>
            <pc:sldMk cId="2412902878" sldId="257"/>
            <ac:spMk id="2076" creationId="{4322C5E7-3EF4-7C45-5372-920EBC5D7277}"/>
          </ac:spMkLst>
        </pc:spChg>
        <pc:spChg chg="mod">
          <ac:chgData name="Romy van Bommel" userId="7e094380-c95c-4f44-b1fa-ee290f2a0d7f" providerId="ADAL" clId="{09123CFE-3AB2-4269-8E89-B44B5485EB85}" dt="2024-05-15T19:03:02.777" v="693" actId="27803"/>
          <ac:spMkLst>
            <pc:docMk/>
            <pc:sldMk cId="2412902878" sldId="257"/>
            <ac:spMk id="2077" creationId="{603FBD30-CAFA-FDCF-E94C-5E1D35D39D4D}"/>
          </ac:spMkLst>
        </pc:spChg>
        <pc:spChg chg="mod">
          <ac:chgData name="Romy van Bommel" userId="7e094380-c95c-4f44-b1fa-ee290f2a0d7f" providerId="ADAL" clId="{09123CFE-3AB2-4269-8E89-B44B5485EB85}" dt="2024-05-15T19:03:02.777" v="693" actId="27803"/>
          <ac:spMkLst>
            <pc:docMk/>
            <pc:sldMk cId="2412902878" sldId="257"/>
            <ac:spMk id="2078" creationId="{3E880A0E-FE78-BC20-35A2-AF2EB5A980F4}"/>
          </ac:spMkLst>
        </pc:spChg>
        <pc:spChg chg="mod">
          <ac:chgData name="Romy van Bommel" userId="7e094380-c95c-4f44-b1fa-ee290f2a0d7f" providerId="ADAL" clId="{09123CFE-3AB2-4269-8E89-B44B5485EB85}" dt="2024-05-15T19:03:02.777" v="693" actId="27803"/>
          <ac:spMkLst>
            <pc:docMk/>
            <pc:sldMk cId="2412902878" sldId="257"/>
            <ac:spMk id="2079" creationId="{3BE7D337-E3B7-3A4A-9D78-6D2C0C66DF50}"/>
          </ac:spMkLst>
        </pc:spChg>
        <pc:spChg chg="mod">
          <ac:chgData name="Romy van Bommel" userId="7e094380-c95c-4f44-b1fa-ee290f2a0d7f" providerId="ADAL" clId="{09123CFE-3AB2-4269-8E89-B44B5485EB85}" dt="2024-05-15T19:03:02.777" v="693" actId="27803"/>
          <ac:spMkLst>
            <pc:docMk/>
            <pc:sldMk cId="2412902878" sldId="257"/>
            <ac:spMk id="2080" creationId="{5B3EB5F9-D4B7-CBFA-EF3F-51B2989383D8}"/>
          </ac:spMkLst>
        </pc:spChg>
        <pc:spChg chg="mod">
          <ac:chgData name="Romy van Bommel" userId="7e094380-c95c-4f44-b1fa-ee290f2a0d7f" providerId="ADAL" clId="{09123CFE-3AB2-4269-8E89-B44B5485EB85}" dt="2024-05-15T19:03:02.777" v="693" actId="27803"/>
          <ac:spMkLst>
            <pc:docMk/>
            <pc:sldMk cId="2412902878" sldId="257"/>
            <ac:spMk id="2081" creationId="{EF7C3FB9-A48D-6345-91A6-9C1699D3E7B7}"/>
          </ac:spMkLst>
        </pc:spChg>
        <pc:spChg chg="mod">
          <ac:chgData name="Romy van Bommel" userId="7e094380-c95c-4f44-b1fa-ee290f2a0d7f" providerId="ADAL" clId="{09123CFE-3AB2-4269-8E89-B44B5485EB85}" dt="2024-05-15T19:03:02.777" v="693" actId="27803"/>
          <ac:spMkLst>
            <pc:docMk/>
            <pc:sldMk cId="2412902878" sldId="257"/>
            <ac:spMk id="2082" creationId="{16F519ED-2297-98D7-E181-9EC65F982298}"/>
          </ac:spMkLst>
        </pc:spChg>
        <pc:spChg chg="mod">
          <ac:chgData name="Romy van Bommel" userId="7e094380-c95c-4f44-b1fa-ee290f2a0d7f" providerId="ADAL" clId="{09123CFE-3AB2-4269-8E89-B44B5485EB85}" dt="2024-05-15T19:03:02.777" v="693" actId="27803"/>
          <ac:spMkLst>
            <pc:docMk/>
            <pc:sldMk cId="2412902878" sldId="257"/>
            <ac:spMk id="2083" creationId="{7E18464C-F92C-D3B3-EBC5-6EDFA2A50408}"/>
          </ac:spMkLst>
        </pc:spChg>
        <pc:spChg chg="mod">
          <ac:chgData name="Romy van Bommel" userId="7e094380-c95c-4f44-b1fa-ee290f2a0d7f" providerId="ADAL" clId="{09123CFE-3AB2-4269-8E89-B44B5485EB85}" dt="2024-05-15T19:03:02.777" v="693" actId="27803"/>
          <ac:spMkLst>
            <pc:docMk/>
            <pc:sldMk cId="2412902878" sldId="257"/>
            <ac:spMk id="2084" creationId="{AD266B5C-E626-EEC0-1FF1-9A66BCEF2FE7}"/>
          </ac:spMkLst>
        </pc:spChg>
        <pc:spChg chg="mod">
          <ac:chgData name="Romy van Bommel" userId="7e094380-c95c-4f44-b1fa-ee290f2a0d7f" providerId="ADAL" clId="{09123CFE-3AB2-4269-8E89-B44B5485EB85}" dt="2024-05-15T19:03:02.777" v="693" actId="27803"/>
          <ac:spMkLst>
            <pc:docMk/>
            <pc:sldMk cId="2412902878" sldId="257"/>
            <ac:spMk id="2085" creationId="{FBEFEF41-C1AD-B73C-3B36-9425DCDAC4E9}"/>
          </ac:spMkLst>
        </pc:spChg>
        <pc:spChg chg="mod">
          <ac:chgData name="Romy van Bommel" userId="7e094380-c95c-4f44-b1fa-ee290f2a0d7f" providerId="ADAL" clId="{09123CFE-3AB2-4269-8E89-B44B5485EB85}" dt="2024-05-15T19:03:02.777" v="693" actId="27803"/>
          <ac:spMkLst>
            <pc:docMk/>
            <pc:sldMk cId="2412902878" sldId="257"/>
            <ac:spMk id="2086" creationId="{0CFABA99-0FDC-65B2-FF20-8CC341D1B52E}"/>
          </ac:spMkLst>
        </pc:spChg>
        <pc:spChg chg="mod">
          <ac:chgData name="Romy van Bommel" userId="7e094380-c95c-4f44-b1fa-ee290f2a0d7f" providerId="ADAL" clId="{09123CFE-3AB2-4269-8E89-B44B5485EB85}" dt="2024-05-15T19:03:02.777" v="693" actId="27803"/>
          <ac:spMkLst>
            <pc:docMk/>
            <pc:sldMk cId="2412902878" sldId="257"/>
            <ac:spMk id="2087" creationId="{F5E5100B-815B-0CAB-765E-7534D95ED670}"/>
          </ac:spMkLst>
        </pc:spChg>
        <pc:spChg chg="mod">
          <ac:chgData name="Romy van Bommel" userId="7e094380-c95c-4f44-b1fa-ee290f2a0d7f" providerId="ADAL" clId="{09123CFE-3AB2-4269-8E89-B44B5485EB85}" dt="2024-05-15T19:03:02.777" v="693" actId="27803"/>
          <ac:spMkLst>
            <pc:docMk/>
            <pc:sldMk cId="2412902878" sldId="257"/>
            <ac:spMk id="2088" creationId="{79392201-0871-AF51-3572-673284F4993E}"/>
          </ac:spMkLst>
        </pc:spChg>
        <pc:spChg chg="mod">
          <ac:chgData name="Romy van Bommel" userId="7e094380-c95c-4f44-b1fa-ee290f2a0d7f" providerId="ADAL" clId="{09123CFE-3AB2-4269-8E89-B44B5485EB85}" dt="2024-05-15T19:03:02.777" v="693" actId="27803"/>
          <ac:spMkLst>
            <pc:docMk/>
            <pc:sldMk cId="2412902878" sldId="257"/>
            <ac:spMk id="2089" creationId="{C385929C-03FB-198E-A8BC-15D6183CBE37}"/>
          </ac:spMkLst>
        </pc:spChg>
        <pc:spChg chg="mod">
          <ac:chgData name="Romy van Bommel" userId="7e094380-c95c-4f44-b1fa-ee290f2a0d7f" providerId="ADAL" clId="{09123CFE-3AB2-4269-8E89-B44B5485EB85}" dt="2024-05-15T19:03:02.777" v="693" actId="27803"/>
          <ac:spMkLst>
            <pc:docMk/>
            <pc:sldMk cId="2412902878" sldId="257"/>
            <ac:spMk id="2090" creationId="{957D7CAE-9CCA-4138-3DE2-32EFD3971CED}"/>
          </ac:spMkLst>
        </pc:spChg>
        <pc:spChg chg="mod">
          <ac:chgData name="Romy van Bommel" userId="7e094380-c95c-4f44-b1fa-ee290f2a0d7f" providerId="ADAL" clId="{09123CFE-3AB2-4269-8E89-B44B5485EB85}" dt="2024-05-15T19:03:02.777" v="693" actId="27803"/>
          <ac:spMkLst>
            <pc:docMk/>
            <pc:sldMk cId="2412902878" sldId="257"/>
            <ac:spMk id="2091" creationId="{47400AB9-580A-E6D7-5FF2-0B580E762663}"/>
          </ac:spMkLst>
        </pc:spChg>
        <pc:spChg chg="mod">
          <ac:chgData name="Romy van Bommel" userId="7e094380-c95c-4f44-b1fa-ee290f2a0d7f" providerId="ADAL" clId="{09123CFE-3AB2-4269-8E89-B44B5485EB85}" dt="2024-05-15T19:03:02.777" v="693" actId="27803"/>
          <ac:spMkLst>
            <pc:docMk/>
            <pc:sldMk cId="2412902878" sldId="257"/>
            <ac:spMk id="2092" creationId="{2B82AB9F-6B0E-E8FE-6A6E-E56B7D485D20}"/>
          </ac:spMkLst>
        </pc:spChg>
        <pc:spChg chg="mod">
          <ac:chgData name="Romy van Bommel" userId="7e094380-c95c-4f44-b1fa-ee290f2a0d7f" providerId="ADAL" clId="{09123CFE-3AB2-4269-8E89-B44B5485EB85}" dt="2024-05-15T19:03:02.777" v="693" actId="27803"/>
          <ac:spMkLst>
            <pc:docMk/>
            <pc:sldMk cId="2412902878" sldId="257"/>
            <ac:spMk id="2093" creationId="{69054C31-DA92-656A-9713-D11AD3E22AF6}"/>
          </ac:spMkLst>
        </pc:spChg>
        <pc:spChg chg="mod">
          <ac:chgData name="Romy van Bommel" userId="7e094380-c95c-4f44-b1fa-ee290f2a0d7f" providerId="ADAL" clId="{09123CFE-3AB2-4269-8E89-B44B5485EB85}" dt="2024-05-15T19:03:02.777" v="693" actId="27803"/>
          <ac:spMkLst>
            <pc:docMk/>
            <pc:sldMk cId="2412902878" sldId="257"/>
            <ac:spMk id="2094" creationId="{EF64D238-E973-5ACB-C591-AA417DAA375D}"/>
          </ac:spMkLst>
        </pc:spChg>
        <pc:spChg chg="mod">
          <ac:chgData name="Romy van Bommel" userId="7e094380-c95c-4f44-b1fa-ee290f2a0d7f" providerId="ADAL" clId="{09123CFE-3AB2-4269-8E89-B44B5485EB85}" dt="2024-05-15T19:03:02.777" v="693" actId="27803"/>
          <ac:spMkLst>
            <pc:docMk/>
            <pc:sldMk cId="2412902878" sldId="257"/>
            <ac:spMk id="2095" creationId="{3E34861A-67BD-6430-3664-C9500B55E1F2}"/>
          </ac:spMkLst>
        </pc:spChg>
        <pc:spChg chg="mod">
          <ac:chgData name="Romy van Bommel" userId="7e094380-c95c-4f44-b1fa-ee290f2a0d7f" providerId="ADAL" clId="{09123CFE-3AB2-4269-8E89-B44B5485EB85}" dt="2024-05-15T19:03:02.777" v="693" actId="27803"/>
          <ac:spMkLst>
            <pc:docMk/>
            <pc:sldMk cId="2412902878" sldId="257"/>
            <ac:spMk id="2096" creationId="{C1134BA4-2EAA-3EC3-DAF6-E500A6DD56B4}"/>
          </ac:spMkLst>
        </pc:spChg>
        <pc:spChg chg="mod">
          <ac:chgData name="Romy van Bommel" userId="7e094380-c95c-4f44-b1fa-ee290f2a0d7f" providerId="ADAL" clId="{09123CFE-3AB2-4269-8E89-B44B5485EB85}" dt="2024-05-15T19:03:02.777" v="693" actId="27803"/>
          <ac:spMkLst>
            <pc:docMk/>
            <pc:sldMk cId="2412902878" sldId="257"/>
            <ac:spMk id="2097" creationId="{79F8C637-9C04-2D16-6F73-68A904233335}"/>
          </ac:spMkLst>
        </pc:spChg>
        <pc:spChg chg="mod">
          <ac:chgData name="Romy van Bommel" userId="7e094380-c95c-4f44-b1fa-ee290f2a0d7f" providerId="ADAL" clId="{09123CFE-3AB2-4269-8E89-B44B5485EB85}" dt="2024-05-15T19:03:02.777" v="693" actId="27803"/>
          <ac:spMkLst>
            <pc:docMk/>
            <pc:sldMk cId="2412902878" sldId="257"/>
            <ac:spMk id="2098" creationId="{283B6F99-3248-E76C-F9FA-68174057BC40}"/>
          </ac:spMkLst>
        </pc:spChg>
        <pc:spChg chg="mod">
          <ac:chgData name="Romy van Bommel" userId="7e094380-c95c-4f44-b1fa-ee290f2a0d7f" providerId="ADAL" clId="{09123CFE-3AB2-4269-8E89-B44B5485EB85}" dt="2024-05-15T19:03:02.777" v="693" actId="27803"/>
          <ac:spMkLst>
            <pc:docMk/>
            <pc:sldMk cId="2412902878" sldId="257"/>
            <ac:spMk id="2099" creationId="{9DCC6C2D-FEFE-E715-0B12-7C35ABF91031}"/>
          </ac:spMkLst>
        </pc:spChg>
        <pc:spChg chg="mod">
          <ac:chgData name="Romy van Bommel" userId="7e094380-c95c-4f44-b1fa-ee290f2a0d7f" providerId="ADAL" clId="{09123CFE-3AB2-4269-8E89-B44B5485EB85}" dt="2024-05-15T19:03:02.777" v="693" actId="27803"/>
          <ac:spMkLst>
            <pc:docMk/>
            <pc:sldMk cId="2412902878" sldId="257"/>
            <ac:spMk id="2100" creationId="{BBB0BACC-F7B8-893C-A0C5-1EC886EBCD5C}"/>
          </ac:spMkLst>
        </pc:spChg>
        <pc:spChg chg="mod">
          <ac:chgData name="Romy van Bommel" userId="7e094380-c95c-4f44-b1fa-ee290f2a0d7f" providerId="ADAL" clId="{09123CFE-3AB2-4269-8E89-B44B5485EB85}" dt="2024-05-15T19:03:02.777" v="693" actId="27803"/>
          <ac:spMkLst>
            <pc:docMk/>
            <pc:sldMk cId="2412902878" sldId="257"/>
            <ac:spMk id="2101" creationId="{08237A98-3409-78D9-9C12-8F929CC556E0}"/>
          </ac:spMkLst>
        </pc:spChg>
        <pc:spChg chg="mod">
          <ac:chgData name="Romy van Bommel" userId="7e094380-c95c-4f44-b1fa-ee290f2a0d7f" providerId="ADAL" clId="{09123CFE-3AB2-4269-8E89-B44B5485EB85}" dt="2024-05-15T19:03:02.777" v="693" actId="27803"/>
          <ac:spMkLst>
            <pc:docMk/>
            <pc:sldMk cId="2412902878" sldId="257"/>
            <ac:spMk id="2102" creationId="{8A2F9FEC-58AC-6072-F717-FD8CAD1D24A1}"/>
          </ac:spMkLst>
        </pc:spChg>
        <pc:spChg chg="mod">
          <ac:chgData name="Romy van Bommel" userId="7e094380-c95c-4f44-b1fa-ee290f2a0d7f" providerId="ADAL" clId="{09123CFE-3AB2-4269-8E89-B44B5485EB85}" dt="2024-05-15T19:03:02.777" v="693" actId="27803"/>
          <ac:spMkLst>
            <pc:docMk/>
            <pc:sldMk cId="2412902878" sldId="257"/>
            <ac:spMk id="2103" creationId="{862CC2B1-5D7E-78F5-77FA-58CE8CA25FCE}"/>
          </ac:spMkLst>
        </pc:spChg>
        <pc:spChg chg="mod">
          <ac:chgData name="Romy van Bommel" userId="7e094380-c95c-4f44-b1fa-ee290f2a0d7f" providerId="ADAL" clId="{09123CFE-3AB2-4269-8E89-B44B5485EB85}" dt="2024-05-15T19:03:02.777" v="693" actId="27803"/>
          <ac:spMkLst>
            <pc:docMk/>
            <pc:sldMk cId="2412902878" sldId="257"/>
            <ac:spMk id="2104" creationId="{C5F592DF-C12A-A25B-1CB0-C5A01D4137E4}"/>
          </ac:spMkLst>
        </pc:spChg>
        <pc:spChg chg="mod">
          <ac:chgData name="Romy van Bommel" userId="7e094380-c95c-4f44-b1fa-ee290f2a0d7f" providerId="ADAL" clId="{09123CFE-3AB2-4269-8E89-B44B5485EB85}" dt="2024-05-15T19:03:02.777" v="693" actId="27803"/>
          <ac:spMkLst>
            <pc:docMk/>
            <pc:sldMk cId="2412902878" sldId="257"/>
            <ac:spMk id="2105" creationId="{9E6FE69F-C2AD-E994-C81C-D8399C1E130F}"/>
          </ac:spMkLst>
        </pc:spChg>
        <pc:spChg chg="mod">
          <ac:chgData name="Romy van Bommel" userId="7e094380-c95c-4f44-b1fa-ee290f2a0d7f" providerId="ADAL" clId="{09123CFE-3AB2-4269-8E89-B44B5485EB85}" dt="2024-05-15T19:03:02.777" v="693" actId="27803"/>
          <ac:spMkLst>
            <pc:docMk/>
            <pc:sldMk cId="2412902878" sldId="257"/>
            <ac:spMk id="2106" creationId="{742549FB-5B43-BCAF-1F40-6EB0F6712F0D}"/>
          </ac:spMkLst>
        </pc:spChg>
        <pc:spChg chg="mod">
          <ac:chgData name="Romy van Bommel" userId="7e094380-c95c-4f44-b1fa-ee290f2a0d7f" providerId="ADAL" clId="{09123CFE-3AB2-4269-8E89-B44B5485EB85}" dt="2024-05-15T19:03:02.777" v="693" actId="27803"/>
          <ac:spMkLst>
            <pc:docMk/>
            <pc:sldMk cId="2412902878" sldId="257"/>
            <ac:spMk id="2107" creationId="{D83D9DD8-8A79-4441-74CF-5B2D191112DE}"/>
          </ac:spMkLst>
        </pc:spChg>
        <pc:spChg chg="mod">
          <ac:chgData name="Romy van Bommel" userId="7e094380-c95c-4f44-b1fa-ee290f2a0d7f" providerId="ADAL" clId="{09123CFE-3AB2-4269-8E89-B44B5485EB85}" dt="2024-05-15T19:03:02.777" v="693" actId="27803"/>
          <ac:spMkLst>
            <pc:docMk/>
            <pc:sldMk cId="2412902878" sldId="257"/>
            <ac:spMk id="2108" creationId="{2FB13957-0393-D61E-6805-17D842AE53C1}"/>
          </ac:spMkLst>
        </pc:spChg>
        <pc:spChg chg="mod">
          <ac:chgData name="Romy van Bommel" userId="7e094380-c95c-4f44-b1fa-ee290f2a0d7f" providerId="ADAL" clId="{09123CFE-3AB2-4269-8E89-B44B5485EB85}" dt="2024-05-15T19:03:02.777" v="693" actId="27803"/>
          <ac:spMkLst>
            <pc:docMk/>
            <pc:sldMk cId="2412902878" sldId="257"/>
            <ac:spMk id="2109" creationId="{15CA4AE1-D5B4-10BE-005B-D114D6138520}"/>
          </ac:spMkLst>
        </pc:spChg>
        <pc:spChg chg="mod">
          <ac:chgData name="Romy van Bommel" userId="7e094380-c95c-4f44-b1fa-ee290f2a0d7f" providerId="ADAL" clId="{09123CFE-3AB2-4269-8E89-B44B5485EB85}" dt="2024-05-15T19:03:02.777" v="693" actId="27803"/>
          <ac:spMkLst>
            <pc:docMk/>
            <pc:sldMk cId="2412902878" sldId="257"/>
            <ac:spMk id="2110" creationId="{F560BB70-03BA-2C27-F162-CC47D7B5BE2F}"/>
          </ac:spMkLst>
        </pc:spChg>
        <pc:spChg chg="mod">
          <ac:chgData name="Romy van Bommel" userId="7e094380-c95c-4f44-b1fa-ee290f2a0d7f" providerId="ADAL" clId="{09123CFE-3AB2-4269-8E89-B44B5485EB85}" dt="2024-05-15T19:03:02.777" v="693" actId="27803"/>
          <ac:spMkLst>
            <pc:docMk/>
            <pc:sldMk cId="2412902878" sldId="257"/>
            <ac:spMk id="2111" creationId="{C0BA76D8-7CC8-464A-EE50-A1A1E0A20DF1}"/>
          </ac:spMkLst>
        </pc:spChg>
        <pc:spChg chg="mod">
          <ac:chgData name="Romy van Bommel" userId="7e094380-c95c-4f44-b1fa-ee290f2a0d7f" providerId="ADAL" clId="{09123CFE-3AB2-4269-8E89-B44B5485EB85}" dt="2024-05-15T19:03:02.777" v="693" actId="27803"/>
          <ac:spMkLst>
            <pc:docMk/>
            <pc:sldMk cId="2412902878" sldId="257"/>
            <ac:spMk id="2112" creationId="{A66AAB6A-3E01-EB51-7AA3-FF1029CCDAFD}"/>
          </ac:spMkLst>
        </pc:spChg>
        <pc:spChg chg="mod">
          <ac:chgData name="Romy van Bommel" userId="7e094380-c95c-4f44-b1fa-ee290f2a0d7f" providerId="ADAL" clId="{09123CFE-3AB2-4269-8E89-B44B5485EB85}" dt="2024-05-15T19:03:02.777" v="693" actId="27803"/>
          <ac:spMkLst>
            <pc:docMk/>
            <pc:sldMk cId="2412902878" sldId="257"/>
            <ac:spMk id="2113" creationId="{9C3C7E1C-C926-9282-6855-34A3B58BC324}"/>
          </ac:spMkLst>
        </pc:spChg>
        <pc:spChg chg="mod">
          <ac:chgData name="Romy van Bommel" userId="7e094380-c95c-4f44-b1fa-ee290f2a0d7f" providerId="ADAL" clId="{09123CFE-3AB2-4269-8E89-B44B5485EB85}" dt="2024-05-15T19:03:02.777" v="693" actId="27803"/>
          <ac:spMkLst>
            <pc:docMk/>
            <pc:sldMk cId="2412902878" sldId="257"/>
            <ac:spMk id="2114" creationId="{D792314E-88AD-86C4-3FAC-48082FA3DA1B}"/>
          </ac:spMkLst>
        </pc:spChg>
        <pc:spChg chg="mod">
          <ac:chgData name="Romy van Bommel" userId="7e094380-c95c-4f44-b1fa-ee290f2a0d7f" providerId="ADAL" clId="{09123CFE-3AB2-4269-8E89-B44B5485EB85}" dt="2024-05-15T19:03:02.777" v="693" actId="27803"/>
          <ac:spMkLst>
            <pc:docMk/>
            <pc:sldMk cId="2412902878" sldId="257"/>
            <ac:spMk id="2115" creationId="{C0CF04AE-A867-951D-021D-66BB216C0B31}"/>
          </ac:spMkLst>
        </pc:spChg>
        <pc:spChg chg="mod">
          <ac:chgData name="Romy van Bommel" userId="7e094380-c95c-4f44-b1fa-ee290f2a0d7f" providerId="ADAL" clId="{09123CFE-3AB2-4269-8E89-B44B5485EB85}" dt="2024-05-15T19:03:02.777" v="693" actId="27803"/>
          <ac:spMkLst>
            <pc:docMk/>
            <pc:sldMk cId="2412902878" sldId="257"/>
            <ac:spMk id="2116" creationId="{0CD5C55A-141C-BA96-2BB2-471703CD5009}"/>
          </ac:spMkLst>
        </pc:spChg>
        <pc:spChg chg="mod">
          <ac:chgData name="Romy van Bommel" userId="7e094380-c95c-4f44-b1fa-ee290f2a0d7f" providerId="ADAL" clId="{09123CFE-3AB2-4269-8E89-B44B5485EB85}" dt="2024-05-15T19:03:02.777" v="693" actId="27803"/>
          <ac:spMkLst>
            <pc:docMk/>
            <pc:sldMk cId="2412902878" sldId="257"/>
            <ac:spMk id="2117" creationId="{FAE6D79E-3FF7-745B-9291-7A20B11B8BDE}"/>
          </ac:spMkLst>
        </pc:spChg>
        <pc:spChg chg="mod">
          <ac:chgData name="Romy van Bommel" userId="7e094380-c95c-4f44-b1fa-ee290f2a0d7f" providerId="ADAL" clId="{09123CFE-3AB2-4269-8E89-B44B5485EB85}" dt="2024-05-15T19:03:02.777" v="693" actId="27803"/>
          <ac:spMkLst>
            <pc:docMk/>
            <pc:sldMk cId="2412902878" sldId="257"/>
            <ac:spMk id="2118" creationId="{EE2C6F57-9A9F-2526-6A9B-0BC7937E3538}"/>
          </ac:spMkLst>
        </pc:spChg>
        <pc:spChg chg="mod">
          <ac:chgData name="Romy van Bommel" userId="7e094380-c95c-4f44-b1fa-ee290f2a0d7f" providerId="ADAL" clId="{09123CFE-3AB2-4269-8E89-B44B5485EB85}" dt="2024-05-15T19:03:02.777" v="693" actId="27803"/>
          <ac:spMkLst>
            <pc:docMk/>
            <pc:sldMk cId="2412902878" sldId="257"/>
            <ac:spMk id="2119" creationId="{DE2B6C68-B3C2-B9BC-7243-0CF2AD6CE509}"/>
          </ac:spMkLst>
        </pc:spChg>
        <pc:spChg chg="mod">
          <ac:chgData name="Romy van Bommel" userId="7e094380-c95c-4f44-b1fa-ee290f2a0d7f" providerId="ADAL" clId="{09123CFE-3AB2-4269-8E89-B44B5485EB85}" dt="2024-05-15T19:03:02.777" v="693" actId="27803"/>
          <ac:spMkLst>
            <pc:docMk/>
            <pc:sldMk cId="2412902878" sldId="257"/>
            <ac:spMk id="2120" creationId="{C96D7C78-738C-A1D8-0F7F-22FAC7239459}"/>
          </ac:spMkLst>
        </pc:spChg>
        <pc:spChg chg="mod">
          <ac:chgData name="Romy van Bommel" userId="7e094380-c95c-4f44-b1fa-ee290f2a0d7f" providerId="ADAL" clId="{09123CFE-3AB2-4269-8E89-B44B5485EB85}" dt="2024-05-15T19:03:02.777" v="693" actId="27803"/>
          <ac:spMkLst>
            <pc:docMk/>
            <pc:sldMk cId="2412902878" sldId="257"/>
            <ac:spMk id="2121" creationId="{651FD627-4351-6D7F-F59E-5835E67EDF36}"/>
          </ac:spMkLst>
        </pc:spChg>
        <pc:spChg chg="mod">
          <ac:chgData name="Romy van Bommel" userId="7e094380-c95c-4f44-b1fa-ee290f2a0d7f" providerId="ADAL" clId="{09123CFE-3AB2-4269-8E89-B44B5485EB85}" dt="2024-05-15T19:03:02.777" v="693" actId="27803"/>
          <ac:spMkLst>
            <pc:docMk/>
            <pc:sldMk cId="2412902878" sldId="257"/>
            <ac:spMk id="2122" creationId="{52397B46-0A98-C24E-A9E6-EDD9E9E7D47D}"/>
          </ac:spMkLst>
        </pc:spChg>
        <pc:spChg chg="mod">
          <ac:chgData name="Romy van Bommel" userId="7e094380-c95c-4f44-b1fa-ee290f2a0d7f" providerId="ADAL" clId="{09123CFE-3AB2-4269-8E89-B44B5485EB85}" dt="2024-05-15T19:03:02.777" v="693" actId="27803"/>
          <ac:spMkLst>
            <pc:docMk/>
            <pc:sldMk cId="2412902878" sldId="257"/>
            <ac:spMk id="2123" creationId="{B5C56F20-A18C-6DD9-40C9-D34F09EDB84F}"/>
          </ac:spMkLst>
        </pc:spChg>
        <pc:spChg chg="mod">
          <ac:chgData name="Romy van Bommel" userId="7e094380-c95c-4f44-b1fa-ee290f2a0d7f" providerId="ADAL" clId="{09123CFE-3AB2-4269-8E89-B44B5485EB85}" dt="2024-05-15T19:03:02.777" v="693" actId="27803"/>
          <ac:spMkLst>
            <pc:docMk/>
            <pc:sldMk cId="2412902878" sldId="257"/>
            <ac:spMk id="2124" creationId="{1644FEAC-6C5A-96BC-C704-B4C518B518DD}"/>
          </ac:spMkLst>
        </pc:spChg>
        <pc:spChg chg="mod">
          <ac:chgData name="Romy van Bommel" userId="7e094380-c95c-4f44-b1fa-ee290f2a0d7f" providerId="ADAL" clId="{09123CFE-3AB2-4269-8E89-B44B5485EB85}" dt="2024-05-15T19:03:02.777" v="693" actId="27803"/>
          <ac:spMkLst>
            <pc:docMk/>
            <pc:sldMk cId="2412902878" sldId="257"/>
            <ac:spMk id="2125" creationId="{046EA414-036E-7037-EE6A-6A6F340862AA}"/>
          </ac:spMkLst>
        </pc:spChg>
        <pc:spChg chg="mod">
          <ac:chgData name="Romy van Bommel" userId="7e094380-c95c-4f44-b1fa-ee290f2a0d7f" providerId="ADAL" clId="{09123CFE-3AB2-4269-8E89-B44B5485EB85}" dt="2024-05-15T19:07:31.923" v="700"/>
          <ac:spMkLst>
            <pc:docMk/>
            <pc:sldMk cId="2412902878" sldId="257"/>
            <ac:spMk id="2128" creationId="{53A8FFBF-A531-5C19-9398-85BCF772D9E9}"/>
          </ac:spMkLst>
        </pc:spChg>
        <pc:spChg chg="mod">
          <ac:chgData name="Romy van Bommel" userId="7e094380-c95c-4f44-b1fa-ee290f2a0d7f" providerId="ADAL" clId="{09123CFE-3AB2-4269-8E89-B44B5485EB85}" dt="2024-05-15T19:07:31.923" v="700"/>
          <ac:spMkLst>
            <pc:docMk/>
            <pc:sldMk cId="2412902878" sldId="257"/>
            <ac:spMk id="2129" creationId="{947CECA8-908B-8951-B93F-52FA5FD2DFF1}"/>
          </ac:spMkLst>
        </pc:spChg>
        <pc:spChg chg="mod">
          <ac:chgData name="Romy van Bommel" userId="7e094380-c95c-4f44-b1fa-ee290f2a0d7f" providerId="ADAL" clId="{09123CFE-3AB2-4269-8E89-B44B5485EB85}" dt="2024-05-15T19:07:31.923" v="700"/>
          <ac:spMkLst>
            <pc:docMk/>
            <pc:sldMk cId="2412902878" sldId="257"/>
            <ac:spMk id="2130" creationId="{00B2C155-86ED-8193-0582-9E2EEAF44FF3}"/>
          </ac:spMkLst>
        </pc:spChg>
        <pc:spChg chg="mod">
          <ac:chgData name="Romy van Bommel" userId="7e094380-c95c-4f44-b1fa-ee290f2a0d7f" providerId="ADAL" clId="{09123CFE-3AB2-4269-8E89-B44B5485EB85}" dt="2024-05-15T19:07:31.923" v="700"/>
          <ac:spMkLst>
            <pc:docMk/>
            <pc:sldMk cId="2412902878" sldId="257"/>
            <ac:spMk id="2131" creationId="{120C1C2A-1888-66C4-9623-2F5E60BE67C4}"/>
          </ac:spMkLst>
        </pc:spChg>
        <pc:spChg chg="mod">
          <ac:chgData name="Romy van Bommel" userId="7e094380-c95c-4f44-b1fa-ee290f2a0d7f" providerId="ADAL" clId="{09123CFE-3AB2-4269-8E89-B44B5485EB85}" dt="2024-05-15T19:07:31.923" v="700"/>
          <ac:spMkLst>
            <pc:docMk/>
            <pc:sldMk cId="2412902878" sldId="257"/>
            <ac:spMk id="2132" creationId="{E7798969-C97C-F795-987A-FAA4AB6BBD94}"/>
          </ac:spMkLst>
        </pc:spChg>
        <pc:spChg chg="mod">
          <ac:chgData name="Romy van Bommel" userId="7e094380-c95c-4f44-b1fa-ee290f2a0d7f" providerId="ADAL" clId="{09123CFE-3AB2-4269-8E89-B44B5485EB85}" dt="2024-05-15T19:07:31.923" v="700"/>
          <ac:spMkLst>
            <pc:docMk/>
            <pc:sldMk cId="2412902878" sldId="257"/>
            <ac:spMk id="2133" creationId="{DDF3DE86-873C-3C7E-524B-299D695205AA}"/>
          </ac:spMkLst>
        </pc:spChg>
        <pc:spChg chg="mod">
          <ac:chgData name="Romy van Bommel" userId="7e094380-c95c-4f44-b1fa-ee290f2a0d7f" providerId="ADAL" clId="{09123CFE-3AB2-4269-8E89-B44B5485EB85}" dt="2024-05-15T19:07:31.923" v="700"/>
          <ac:spMkLst>
            <pc:docMk/>
            <pc:sldMk cId="2412902878" sldId="257"/>
            <ac:spMk id="2134" creationId="{2C86C2D3-9076-6D4C-72F3-8A0115102844}"/>
          </ac:spMkLst>
        </pc:spChg>
        <pc:spChg chg="mod">
          <ac:chgData name="Romy van Bommel" userId="7e094380-c95c-4f44-b1fa-ee290f2a0d7f" providerId="ADAL" clId="{09123CFE-3AB2-4269-8E89-B44B5485EB85}" dt="2024-05-15T19:08:09.666" v="711" actId="478"/>
          <ac:spMkLst>
            <pc:docMk/>
            <pc:sldMk cId="2412902878" sldId="257"/>
            <ac:spMk id="2137" creationId="{5C7E0B44-B0F6-E725-43DE-5AAFEF057EC9}"/>
          </ac:spMkLst>
        </pc:spChg>
        <pc:spChg chg="del mod">
          <ac:chgData name="Romy van Bommel" userId="7e094380-c95c-4f44-b1fa-ee290f2a0d7f" providerId="ADAL" clId="{09123CFE-3AB2-4269-8E89-B44B5485EB85}" dt="2024-05-15T19:07:53.277" v="704" actId="478"/>
          <ac:spMkLst>
            <pc:docMk/>
            <pc:sldMk cId="2412902878" sldId="257"/>
            <ac:spMk id="2138" creationId="{0D3B0346-78BD-4FCB-BF5B-386645137B1F}"/>
          </ac:spMkLst>
        </pc:spChg>
        <pc:spChg chg="del mod">
          <ac:chgData name="Romy van Bommel" userId="7e094380-c95c-4f44-b1fa-ee290f2a0d7f" providerId="ADAL" clId="{09123CFE-3AB2-4269-8E89-B44B5485EB85}" dt="2024-05-15T19:08:08.173" v="710" actId="478"/>
          <ac:spMkLst>
            <pc:docMk/>
            <pc:sldMk cId="2412902878" sldId="257"/>
            <ac:spMk id="2139" creationId="{8C053A6C-DC5A-216B-A26D-2BBAB8949D52}"/>
          </ac:spMkLst>
        </pc:spChg>
        <pc:spChg chg="del mod">
          <ac:chgData name="Romy van Bommel" userId="7e094380-c95c-4f44-b1fa-ee290f2a0d7f" providerId="ADAL" clId="{09123CFE-3AB2-4269-8E89-B44B5485EB85}" dt="2024-05-15T19:07:51.944" v="703" actId="478"/>
          <ac:spMkLst>
            <pc:docMk/>
            <pc:sldMk cId="2412902878" sldId="257"/>
            <ac:spMk id="2140" creationId="{F29A17C5-AC37-E75F-CCA1-5ABFAF6FC8AD}"/>
          </ac:spMkLst>
        </pc:spChg>
        <pc:spChg chg="del mod">
          <ac:chgData name="Romy van Bommel" userId="7e094380-c95c-4f44-b1fa-ee290f2a0d7f" providerId="ADAL" clId="{09123CFE-3AB2-4269-8E89-B44B5485EB85}" dt="2024-05-15T19:07:59.703" v="706" actId="478"/>
          <ac:spMkLst>
            <pc:docMk/>
            <pc:sldMk cId="2412902878" sldId="257"/>
            <ac:spMk id="2141" creationId="{62D44FE5-0724-C5E2-A08F-113DB1BBD288}"/>
          </ac:spMkLst>
        </pc:spChg>
        <pc:spChg chg="del mod">
          <ac:chgData name="Romy van Bommel" userId="7e094380-c95c-4f44-b1fa-ee290f2a0d7f" providerId="ADAL" clId="{09123CFE-3AB2-4269-8E89-B44B5485EB85}" dt="2024-05-15T19:07:54.616" v="705" actId="478"/>
          <ac:spMkLst>
            <pc:docMk/>
            <pc:sldMk cId="2412902878" sldId="257"/>
            <ac:spMk id="2142" creationId="{EE6D09E0-9F0B-0033-F881-6CC3593E0D19}"/>
          </ac:spMkLst>
        </pc:spChg>
        <pc:spChg chg="mod">
          <ac:chgData name="Romy van Bommel" userId="7e094380-c95c-4f44-b1fa-ee290f2a0d7f" providerId="ADAL" clId="{09123CFE-3AB2-4269-8E89-B44B5485EB85}" dt="2024-05-15T19:08:09.666" v="711" actId="478"/>
          <ac:spMkLst>
            <pc:docMk/>
            <pc:sldMk cId="2412902878" sldId="257"/>
            <ac:spMk id="2143" creationId="{7F9B4F87-D725-13CB-7CA8-CBE3C54717E4}"/>
          </ac:spMkLst>
        </pc:spChg>
        <pc:spChg chg="add del mod">
          <ac:chgData name="Romy van Bommel" userId="7e094380-c95c-4f44-b1fa-ee290f2a0d7f" providerId="ADAL" clId="{09123CFE-3AB2-4269-8E89-B44B5485EB85}" dt="2024-05-15T19:08:13.696" v="715" actId="478"/>
          <ac:spMkLst>
            <pc:docMk/>
            <pc:sldMk cId="2412902878" sldId="257"/>
            <ac:spMk id="2144" creationId="{2B79DFFC-EA61-6C52-5B0A-281D7356B44C}"/>
          </ac:spMkLst>
        </pc:spChg>
        <pc:spChg chg="add del mod">
          <ac:chgData name="Romy van Bommel" userId="7e094380-c95c-4f44-b1fa-ee290f2a0d7f" providerId="ADAL" clId="{09123CFE-3AB2-4269-8E89-B44B5485EB85}" dt="2024-05-15T19:08:16.537" v="720" actId="478"/>
          <ac:spMkLst>
            <pc:docMk/>
            <pc:sldMk cId="2412902878" sldId="257"/>
            <ac:spMk id="2145" creationId="{0EABB706-F615-E36B-B277-B5071917AFF3}"/>
          </ac:spMkLst>
        </pc:spChg>
        <pc:spChg chg="add del mod">
          <ac:chgData name="Romy van Bommel" userId="7e094380-c95c-4f44-b1fa-ee290f2a0d7f" providerId="ADAL" clId="{09123CFE-3AB2-4269-8E89-B44B5485EB85}" dt="2024-05-15T19:08:15.800" v="719" actId="478"/>
          <ac:spMkLst>
            <pc:docMk/>
            <pc:sldMk cId="2412902878" sldId="257"/>
            <ac:spMk id="2146" creationId="{C2CEC6C3-A668-80C5-0F76-092787A4182D}"/>
          </ac:spMkLst>
        </pc:spChg>
        <pc:spChg chg="add del mod">
          <ac:chgData name="Romy van Bommel" userId="7e094380-c95c-4f44-b1fa-ee290f2a0d7f" providerId="ADAL" clId="{09123CFE-3AB2-4269-8E89-B44B5485EB85}" dt="2024-05-15T19:08:06.483" v="708" actId="478"/>
          <ac:spMkLst>
            <pc:docMk/>
            <pc:sldMk cId="2412902878" sldId="257"/>
            <ac:spMk id="2147" creationId="{232BF525-4E98-5D08-29E0-BD333FA81278}"/>
          </ac:spMkLst>
        </pc:spChg>
        <pc:spChg chg="add del mod">
          <ac:chgData name="Romy van Bommel" userId="7e094380-c95c-4f44-b1fa-ee290f2a0d7f" providerId="ADAL" clId="{09123CFE-3AB2-4269-8E89-B44B5485EB85}" dt="2024-05-15T19:08:06.945" v="709" actId="478"/>
          <ac:spMkLst>
            <pc:docMk/>
            <pc:sldMk cId="2412902878" sldId="257"/>
            <ac:spMk id="2148" creationId="{D83D8F4A-20D7-ADD9-2827-0716E0202040}"/>
          </ac:spMkLst>
        </pc:spChg>
        <pc:spChg chg="add del mod">
          <ac:chgData name="Romy van Bommel" userId="7e094380-c95c-4f44-b1fa-ee290f2a0d7f" providerId="ADAL" clId="{09123CFE-3AB2-4269-8E89-B44B5485EB85}" dt="2024-05-15T19:08:14.188" v="716" actId="478"/>
          <ac:spMkLst>
            <pc:docMk/>
            <pc:sldMk cId="2412902878" sldId="257"/>
            <ac:spMk id="2149" creationId="{A0B5226F-83AF-2326-E6B1-748D8BBD7039}"/>
          </ac:spMkLst>
        </pc:spChg>
        <pc:spChg chg="add del mod">
          <ac:chgData name="Romy van Bommel" userId="7e094380-c95c-4f44-b1fa-ee290f2a0d7f" providerId="ADAL" clId="{09123CFE-3AB2-4269-8E89-B44B5485EB85}" dt="2024-05-15T19:08:10.631" v="712" actId="478"/>
          <ac:spMkLst>
            <pc:docMk/>
            <pc:sldMk cId="2412902878" sldId="257"/>
            <ac:spMk id="2150" creationId="{3BFC1228-EAAA-EA25-29D1-5AE29CC83F46}"/>
          </ac:spMkLst>
        </pc:spChg>
        <pc:spChg chg="add del mod">
          <ac:chgData name="Romy van Bommel" userId="7e094380-c95c-4f44-b1fa-ee290f2a0d7f" providerId="ADAL" clId="{09123CFE-3AB2-4269-8E89-B44B5485EB85}" dt="2024-05-15T19:08:14.613" v="717" actId="478"/>
          <ac:spMkLst>
            <pc:docMk/>
            <pc:sldMk cId="2412902878" sldId="257"/>
            <ac:spMk id="2151" creationId="{E1821402-DD1A-3ABC-8539-205FDF53BC05}"/>
          </ac:spMkLst>
        </pc:spChg>
        <pc:spChg chg="add del mod">
          <ac:chgData name="Romy van Bommel" userId="7e094380-c95c-4f44-b1fa-ee290f2a0d7f" providerId="ADAL" clId="{09123CFE-3AB2-4269-8E89-B44B5485EB85}" dt="2024-05-15T19:08:12.722" v="714" actId="478"/>
          <ac:spMkLst>
            <pc:docMk/>
            <pc:sldMk cId="2412902878" sldId="257"/>
            <ac:spMk id="2152" creationId="{B826F5C4-047D-4AAB-1753-793C24995E64}"/>
          </ac:spMkLst>
        </pc:spChg>
        <pc:spChg chg="add del mod">
          <ac:chgData name="Romy van Bommel" userId="7e094380-c95c-4f44-b1fa-ee290f2a0d7f" providerId="ADAL" clId="{09123CFE-3AB2-4269-8E89-B44B5485EB85}" dt="2024-05-15T19:08:12.036" v="713" actId="478"/>
          <ac:spMkLst>
            <pc:docMk/>
            <pc:sldMk cId="2412902878" sldId="257"/>
            <ac:spMk id="2153" creationId="{CE666420-C003-95CB-9360-88336D61816F}"/>
          </ac:spMkLst>
        </pc:spChg>
        <pc:spChg chg="add del mod">
          <ac:chgData name="Romy van Bommel" userId="7e094380-c95c-4f44-b1fa-ee290f2a0d7f" providerId="ADAL" clId="{09123CFE-3AB2-4269-8E89-B44B5485EB85}" dt="2024-05-15T19:08:06.115" v="707" actId="478"/>
          <ac:spMkLst>
            <pc:docMk/>
            <pc:sldMk cId="2412902878" sldId="257"/>
            <ac:spMk id="2154" creationId="{433F5BB2-DD50-EC7B-BF20-7DD0788D25F3}"/>
          </ac:spMkLst>
        </pc:spChg>
        <pc:spChg chg="add del mod">
          <ac:chgData name="Romy van Bommel" userId="7e094380-c95c-4f44-b1fa-ee290f2a0d7f" providerId="ADAL" clId="{09123CFE-3AB2-4269-8E89-B44B5485EB85}" dt="2024-05-15T19:08:52.220" v="721" actId="478"/>
          <ac:spMkLst>
            <pc:docMk/>
            <pc:sldMk cId="2412902878" sldId="257"/>
            <ac:spMk id="2155" creationId="{9DAC8129-31D3-CAEF-D406-2DF89DBA25DB}"/>
          </ac:spMkLst>
        </pc:spChg>
        <pc:spChg chg="add mod">
          <ac:chgData name="Romy van Bommel" userId="7e094380-c95c-4f44-b1fa-ee290f2a0d7f" providerId="ADAL" clId="{09123CFE-3AB2-4269-8E89-B44B5485EB85}" dt="2024-05-15T19:10:27.775" v="771" actId="14100"/>
          <ac:spMkLst>
            <pc:docMk/>
            <pc:sldMk cId="2412902878" sldId="257"/>
            <ac:spMk id="2158" creationId="{8B81DFF9-470A-B58B-E9DF-83AEF52EB244}"/>
          </ac:spMkLst>
        </pc:spChg>
        <pc:spChg chg="add mod">
          <ac:chgData name="Romy van Bommel" userId="7e094380-c95c-4f44-b1fa-ee290f2a0d7f" providerId="ADAL" clId="{09123CFE-3AB2-4269-8E89-B44B5485EB85}" dt="2024-05-15T19:10:39.747" v="773" actId="1076"/>
          <ac:spMkLst>
            <pc:docMk/>
            <pc:sldMk cId="2412902878" sldId="257"/>
            <ac:spMk id="2159" creationId="{DA05F22B-B2A2-DD82-11A0-09DED7D1CCF0}"/>
          </ac:spMkLst>
        </pc:spChg>
        <pc:spChg chg="add mod ord">
          <ac:chgData name="Romy van Bommel" userId="7e094380-c95c-4f44-b1fa-ee290f2a0d7f" providerId="ADAL" clId="{09123CFE-3AB2-4269-8E89-B44B5485EB85}" dt="2024-05-15T19:11:03.178" v="778" actId="171"/>
          <ac:spMkLst>
            <pc:docMk/>
            <pc:sldMk cId="2412902878" sldId="257"/>
            <ac:spMk id="2160" creationId="{CD609CF1-6089-A4A3-3337-41B6C0916544}"/>
          </ac:spMkLst>
        </pc:spChg>
        <pc:grpChg chg="mod">
          <ac:chgData name="Romy van Bommel" userId="7e094380-c95c-4f44-b1fa-ee290f2a0d7f" providerId="ADAL" clId="{09123CFE-3AB2-4269-8E89-B44B5485EB85}" dt="2024-05-15T19:03:02.777" v="693" actId="27803"/>
          <ac:grpSpMkLst>
            <pc:docMk/>
            <pc:sldMk cId="2412902878" sldId="257"/>
            <ac:grpSpMk id="20" creationId="{D08A65AC-27D0-A2FD-63C7-3D317C9FC88E}"/>
          </ac:grpSpMkLst>
        </pc:grpChg>
        <pc:grpChg chg="add mod">
          <ac:chgData name="Romy van Bommel" userId="7e094380-c95c-4f44-b1fa-ee290f2a0d7f" providerId="ADAL" clId="{09123CFE-3AB2-4269-8E89-B44B5485EB85}" dt="2024-05-15T19:07:31.923" v="700"/>
          <ac:grpSpMkLst>
            <pc:docMk/>
            <pc:sldMk cId="2412902878" sldId="257"/>
            <ac:grpSpMk id="2126" creationId="{29815756-5C9F-EE72-D6BF-2A42D9D48BB7}"/>
          </ac:grpSpMkLst>
        </pc:grpChg>
        <pc:grpChg chg="add del mod">
          <ac:chgData name="Romy van Bommel" userId="7e094380-c95c-4f44-b1fa-ee290f2a0d7f" providerId="ADAL" clId="{09123CFE-3AB2-4269-8E89-B44B5485EB85}" dt="2024-05-15T19:08:15.095" v="718" actId="478"/>
          <ac:grpSpMkLst>
            <pc:docMk/>
            <pc:sldMk cId="2412902878" sldId="257"/>
            <ac:grpSpMk id="2135" creationId="{EF8D01BA-9ED6-DF9C-A11E-94467A7C7FB6}"/>
          </ac:grpSpMkLst>
        </pc:grpChg>
        <pc:graphicFrameChg chg="add del mod modGraphic">
          <ac:chgData name="Romy van Bommel" userId="7e094380-c95c-4f44-b1fa-ee290f2a0d7f" providerId="ADAL" clId="{09123CFE-3AB2-4269-8E89-B44B5485EB85}" dt="2024-05-15T18:41:51.508" v="456" actId="478"/>
          <ac:graphicFrameMkLst>
            <pc:docMk/>
            <pc:sldMk cId="2412902878" sldId="257"/>
            <ac:graphicFrameMk id="4" creationId="{6ABF5FED-38AD-5F48-3749-E445BCB6C872}"/>
          </ac:graphicFrameMkLst>
        </pc:graphicFrameChg>
        <pc:picChg chg="add del mod">
          <ac:chgData name="Romy van Bommel" userId="7e094380-c95c-4f44-b1fa-ee290f2a0d7f" providerId="ADAL" clId="{09123CFE-3AB2-4269-8E89-B44B5485EB85}" dt="2024-05-15T18:30:53.323" v="275" actId="478"/>
          <ac:picMkLst>
            <pc:docMk/>
            <pc:sldMk cId="2412902878" sldId="257"/>
            <ac:picMk id="6" creationId="{9F29F837-1627-714F-3889-0B16130F6DE3}"/>
          </ac:picMkLst>
        </pc:picChg>
        <pc:picChg chg="add del mod">
          <ac:chgData name="Romy van Bommel" userId="7e094380-c95c-4f44-b1fa-ee290f2a0d7f" providerId="ADAL" clId="{09123CFE-3AB2-4269-8E89-B44B5485EB85}" dt="2024-05-15T18:41:55.848" v="459" actId="478"/>
          <ac:picMkLst>
            <pc:docMk/>
            <pc:sldMk cId="2412902878" sldId="257"/>
            <ac:picMk id="7" creationId="{052C2BE9-51EC-AA3E-809B-9796CB1450AA}"/>
          </ac:picMkLst>
        </pc:picChg>
        <pc:picChg chg="add del mod">
          <ac:chgData name="Romy van Bommel" userId="7e094380-c95c-4f44-b1fa-ee290f2a0d7f" providerId="ADAL" clId="{09123CFE-3AB2-4269-8E89-B44B5485EB85}" dt="2024-05-15T18:41:56.240" v="460" actId="478"/>
          <ac:picMkLst>
            <pc:docMk/>
            <pc:sldMk cId="2412902878" sldId="257"/>
            <ac:picMk id="8" creationId="{6CCCDFF9-1499-0184-0659-9DA6CD169B95}"/>
          </ac:picMkLst>
        </pc:picChg>
        <pc:picChg chg="add del mod">
          <ac:chgData name="Romy van Bommel" userId="7e094380-c95c-4f44-b1fa-ee290f2a0d7f" providerId="ADAL" clId="{09123CFE-3AB2-4269-8E89-B44B5485EB85}" dt="2024-05-15T18:41:55.337" v="458" actId="478"/>
          <ac:picMkLst>
            <pc:docMk/>
            <pc:sldMk cId="2412902878" sldId="257"/>
            <ac:picMk id="9" creationId="{6D390E8E-F63A-C308-9E42-22BBB65B5045}"/>
          </ac:picMkLst>
        </pc:picChg>
        <pc:picChg chg="add del mod">
          <ac:chgData name="Romy van Bommel" userId="7e094380-c95c-4f44-b1fa-ee290f2a0d7f" providerId="ADAL" clId="{09123CFE-3AB2-4269-8E89-B44B5485EB85}" dt="2024-05-15T18:55:46.249" v="647" actId="478"/>
          <ac:picMkLst>
            <pc:docMk/>
            <pc:sldMk cId="2412902878" sldId="257"/>
            <ac:picMk id="11" creationId="{ADF799CB-C752-489B-A05D-6FCAD1555F27}"/>
          </ac:picMkLst>
        </pc:picChg>
        <pc:picChg chg="add del mod">
          <ac:chgData name="Romy van Bommel" userId="7e094380-c95c-4f44-b1fa-ee290f2a0d7f" providerId="ADAL" clId="{09123CFE-3AB2-4269-8E89-B44B5485EB85}" dt="2024-05-15T18:59:30.291" v="689" actId="478"/>
          <ac:picMkLst>
            <pc:docMk/>
            <pc:sldMk cId="2412902878" sldId="257"/>
            <ac:picMk id="12" creationId="{383FD605-3556-BDA0-ADB1-32B9541DC4C4}"/>
          </ac:picMkLst>
        </pc:picChg>
        <pc:picChg chg="add del mod">
          <ac:chgData name="Romy van Bommel" userId="7e094380-c95c-4f44-b1fa-ee290f2a0d7f" providerId="ADAL" clId="{09123CFE-3AB2-4269-8E89-B44B5485EB85}" dt="2024-05-15T19:03:40.846" v="699" actId="478"/>
          <ac:picMkLst>
            <pc:docMk/>
            <pc:sldMk cId="2412902878" sldId="257"/>
            <ac:picMk id="18" creationId="{9559D54E-F429-EC4C-EB8E-5ED55D2A0C8D}"/>
          </ac:picMkLst>
        </pc:picChg>
        <pc:picChg chg="mod ord">
          <ac:chgData name="Romy van Bommel" userId="7e094380-c95c-4f44-b1fa-ee290f2a0d7f" providerId="ADAL" clId="{09123CFE-3AB2-4269-8E89-B44B5485EB85}" dt="2024-05-15T18:33:14.523" v="308" actId="1076"/>
          <ac:picMkLst>
            <pc:docMk/>
            <pc:sldMk cId="2412902878" sldId="257"/>
            <ac:picMk id="19" creationId="{5C0F973D-75ED-8E67-E93D-D6086BD8B9E9}"/>
          </ac:picMkLst>
        </pc:picChg>
        <pc:picChg chg="mod">
          <ac:chgData name="Romy van Bommel" userId="7e094380-c95c-4f44-b1fa-ee290f2a0d7f" providerId="ADAL" clId="{09123CFE-3AB2-4269-8E89-B44B5485EB85}" dt="2024-05-15T19:03:02.777" v="693" actId="27803"/>
          <ac:picMkLst>
            <pc:docMk/>
            <pc:sldMk cId="2412902878" sldId="257"/>
            <ac:picMk id="22" creationId="{695EE323-1EFC-B9DA-E67B-C64F70165C9B}"/>
          </ac:picMkLst>
        </pc:picChg>
        <pc:picChg chg="add del">
          <ac:chgData name="Romy van Bommel" userId="7e094380-c95c-4f44-b1fa-ee290f2a0d7f" providerId="ADAL" clId="{09123CFE-3AB2-4269-8E89-B44B5485EB85}" dt="2024-05-15T18:42:57.772" v="468" actId="478"/>
          <ac:picMkLst>
            <pc:docMk/>
            <pc:sldMk cId="2412902878" sldId="257"/>
            <ac:picMk id="2051" creationId="{AAB81023-A1A8-6421-C327-E9C671DBE427}"/>
          </ac:picMkLst>
        </pc:picChg>
        <pc:picChg chg="mod">
          <ac:chgData name="Romy van Bommel" userId="7e094380-c95c-4f44-b1fa-ee290f2a0d7f" providerId="ADAL" clId="{09123CFE-3AB2-4269-8E89-B44B5485EB85}" dt="2024-05-15T19:07:31.923" v="700"/>
          <ac:picMkLst>
            <pc:docMk/>
            <pc:sldMk cId="2412902878" sldId="257"/>
            <ac:picMk id="2127" creationId="{765E2ADB-FA17-827F-0B60-AE78CDF05AD9}"/>
          </ac:picMkLst>
        </pc:picChg>
        <pc:picChg chg="del mod">
          <ac:chgData name="Romy van Bommel" userId="7e094380-c95c-4f44-b1fa-ee290f2a0d7f" providerId="ADAL" clId="{09123CFE-3AB2-4269-8E89-B44B5485EB85}" dt="2024-05-15T19:08:09.666" v="711" actId="478"/>
          <ac:picMkLst>
            <pc:docMk/>
            <pc:sldMk cId="2412902878" sldId="257"/>
            <ac:picMk id="2136" creationId="{FB29EBDE-360C-51C4-5701-5B730E06ACE7}"/>
          </ac:picMkLst>
        </pc:picChg>
        <pc:picChg chg="add mod">
          <ac:chgData name="Romy van Bommel" userId="7e094380-c95c-4f44-b1fa-ee290f2a0d7f" providerId="ADAL" clId="{09123CFE-3AB2-4269-8E89-B44B5485EB85}" dt="2024-05-15T19:09:34.011" v="732" actId="1076"/>
          <ac:picMkLst>
            <pc:docMk/>
            <pc:sldMk cId="2412902878" sldId="257"/>
            <ac:picMk id="2157" creationId="{7FF625B3-FA13-8CDF-0284-B46F3E6BA02C}"/>
          </ac:picMkLst>
        </pc:picChg>
      </pc:sldChg>
      <pc:sldChg chg="addSp delSp modSp mod ord">
        <pc:chgData name="Romy van Bommel" userId="7e094380-c95c-4f44-b1fa-ee290f2a0d7f" providerId="ADAL" clId="{09123CFE-3AB2-4269-8E89-B44B5485EB85}" dt="2024-05-15T18:47:44.881" v="600" actId="20577"/>
        <pc:sldMkLst>
          <pc:docMk/>
          <pc:sldMk cId="33734136" sldId="258"/>
        </pc:sldMkLst>
        <pc:spChg chg="add del mod">
          <ac:chgData name="Romy van Bommel" userId="7e094380-c95c-4f44-b1fa-ee290f2a0d7f" providerId="ADAL" clId="{09123CFE-3AB2-4269-8E89-B44B5485EB85}" dt="2024-05-15T18:41:42.496" v="444" actId="478"/>
          <ac:spMkLst>
            <pc:docMk/>
            <pc:sldMk cId="33734136" sldId="258"/>
            <ac:spMk id="2" creationId="{BD230626-F278-D338-7B45-66E17F1D14CB}"/>
          </ac:spMkLst>
        </pc:spChg>
        <pc:spChg chg="add del mod">
          <ac:chgData name="Romy van Bommel" userId="7e094380-c95c-4f44-b1fa-ee290f2a0d7f" providerId="ADAL" clId="{09123CFE-3AB2-4269-8E89-B44B5485EB85}" dt="2024-05-15T18:41:41.360" v="443" actId="478"/>
          <ac:spMkLst>
            <pc:docMk/>
            <pc:sldMk cId="33734136" sldId="258"/>
            <ac:spMk id="3" creationId="{D28908BF-45F8-856A-6FCD-A0D91C72BF85}"/>
          </ac:spMkLst>
        </pc:spChg>
        <pc:spChg chg="add mod">
          <ac:chgData name="Romy van Bommel" userId="7e094380-c95c-4f44-b1fa-ee290f2a0d7f" providerId="ADAL" clId="{09123CFE-3AB2-4269-8E89-B44B5485EB85}" dt="2024-05-15T18:42:09.461" v="464" actId="688"/>
          <ac:spMkLst>
            <pc:docMk/>
            <pc:sldMk cId="33734136" sldId="258"/>
            <ac:spMk id="4" creationId="{547FDFF4-CBAE-27AC-1CE3-E7B3DEDFE26E}"/>
          </ac:spMkLst>
        </pc:spChg>
        <pc:graphicFrameChg chg="add mod modGraphic">
          <ac:chgData name="Romy van Bommel" userId="7e094380-c95c-4f44-b1fa-ee290f2a0d7f" providerId="ADAL" clId="{09123CFE-3AB2-4269-8E89-B44B5485EB85}" dt="2024-05-15T18:47:44.881" v="600" actId="20577"/>
          <ac:graphicFrameMkLst>
            <pc:docMk/>
            <pc:sldMk cId="33734136" sldId="258"/>
            <ac:graphicFrameMk id="5" creationId="{73067A23-EFFF-D8CF-513E-81DA18451087}"/>
          </ac:graphicFrameMkLst>
        </pc:graphicFrameChg>
        <pc:picChg chg="mod">
          <ac:chgData name="Romy van Bommel" userId="7e094380-c95c-4f44-b1fa-ee290f2a0d7f" providerId="ADAL" clId="{09123CFE-3AB2-4269-8E89-B44B5485EB85}" dt="2024-05-15T18:42:01.267" v="462" actId="1076"/>
          <ac:picMkLst>
            <pc:docMk/>
            <pc:sldMk cId="33734136" sldId="258"/>
            <ac:picMk id="17" creationId="{A3F0F269-E4E1-202A-6F8E-BF230C6F6845}"/>
          </ac:picMkLst>
        </pc:picChg>
      </pc:sldChg>
      <pc:sldChg chg="addSp delSp modSp mod ord">
        <pc:chgData name="Romy van Bommel" userId="7e094380-c95c-4f44-b1fa-ee290f2a0d7f" providerId="ADAL" clId="{09123CFE-3AB2-4269-8E89-B44B5485EB85}" dt="2024-05-15T19:31:19.452" v="1099" actId="688"/>
        <pc:sldMkLst>
          <pc:docMk/>
          <pc:sldMk cId="3039591480" sldId="259"/>
        </pc:sldMkLst>
        <pc:spChg chg="add del mod">
          <ac:chgData name="Romy van Bommel" userId="7e094380-c95c-4f44-b1fa-ee290f2a0d7f" providerId="ADAL" clId="{09123CFE-3AB2-4269-8E89-B44B5485EB85}" dt="2024-05-15T19:13:13.699" v="789" actId="478"/>
          <ac:spMkLst>
            <pc:docMk/>
            <pc:sldMk cId="3039591480" sldId="259"/>
            <ac:spMk id="2" creationId="{FDA6F2AD-ADFB-C6C3-4D95-262F47BF8363}"/>
          </ac:spMkLst>
        </pc:spChg>
        <pc:spChg chg="add mod">
          <ac:chgData name="Romy van Bommel" userId="7e094380-c95c-4f44-b1fa-ee290f2a0d7f" providerId="ADAL" clId="{09123CFE-3AB2-4269-8E89-B44B5485EB85}" dt="2024-05-15T19:19:32.904" v="902" actId="1076"/>
          <ac:spMkLst>
            <pc:docMk/>
            <pc:sldMk cId="3039591480" sldId="259"/>
            <ac:spMk id="3" creationId="{8B33897E-EE79-481E-D321-26B41E0A4190}"/>
          </ac:spMkLst>
        </pc:spChg>
        <pc:spChg chg="add mod">
          <ac:chgData name="Romy van Bommel" userId="7e094380-c95c-4f44-b1fa-ee290f2a0d7f" providerId="ADAL" clId="{09123CFE-3AB2-4269-8E89-B44B5485EB85}" dt="2024-05-15T19:31:19.452" v="1099" actId="688"/>
          <ac:spMkLst>
            <pc:docMk/>
            <pc:sldMk cId="3039591480" sldId="259"/>
            <ac:spMk id="4" creationId="{554209DB-31A9-DEAB-D8CD-26E464BB82C1}"/>
          </ac:spMkLst>
        </pc:spChg>
        <pc:picChg chg="add mod">
          <ac:chgData name="Romy van Bommel" userId="7e094380-c95c-4f44-b1fa-ee290f2a0d7f" providerId="ADAL" clId="{09123CFE-3AB2-4269-8E89-B44B5485EB85}" dt="2024-05-15T19:14:01.401" v="842"/>
          <ac:picMkLst>
            <pc:docMk/>
            <pc:sldMk cId="3039591480" sldId="259"/>
            <ac:picMk id="5" creationId="{B685A735-6F59-2801-ADC8-B71DF4D74868}"/>
          </ac:picMkLst>
        </pc:picChg>
        <pc:picChg chg="add mod modCrop">
          <ac:chgData name="Romy van Bommel" userId="7e094380-c95c-4f44-b1fa-ee290f2a0d7f" providerId="ADAL" clId="{09123CFE-3AB2-4269-8E89-B44B5485EB85}" dt="2024-05-15T19:18:01.179" v="850" actId="1076"/>
          <ac:picMkLst>
            <pc:docMk/>
            <pc:sldMk cId="3039591480" sldId="259"/>
            <ac:picMk id="7" creationId="{B3D25088-BEFB-901D-EE28-6AFA88785341}"/>
          </ac:picMkLst>
        </pc:picChg>
        <pc:picChg chg="mod">
          <ac:chgData name="Romy van Bommel" userId="7e094380-c95c-4f44-b1fa-ee290f2a0d7f" providerId="ADAL" clId="{09123CFE-3AB2-4269-8E89-B44B5485EB85}" dt="2024-05-15T19:31:16.315" v="1098" actId="1076"/>
          <ac:picMkLst>
            <pc:docMk/>
            <pc:sldMk cId="3039591480" sldId="259"/>
            <ac:picMk id="15" creationId="{040D1FDF-7E9B-FADB-E3F6-AAE357674197}"/>
          </ac:picMkLst>
        </pc:picChg>
      </pc:sldChg>
      <pc:sldChg chg="addSp delSp modSp mod ord">
        <pc:chgData name="Romy van Bommel" userId="7e094380-c95c-4f44-b1fa-ee290f2a0d7f" providerId="ADAL" clId="{09123CFE-3AB2-4269-8E89-B44B5485EB85}" dt="2024-05-15T18:51:02.188" v="602" actId="20577"/>
        <pc:sldMkLst>
          <pc:docMk/>
          <pc:sldMk cId="1355730273" sldId="260"/>
        </pc:sldMkLst>
        <pc:spChg chg="add mod">
          <ac:chgData name="Romy van Bommel" userId="7e094380-c95c-4f44-b1fa-ee290f2a0d7f" providerId="ADAL" clId="{09123CFE-3AB2-4269-8E89-B44B5485EB85}" dt="2024-05-15T18:40:45.545" v="429"/>
          <ac:spMkLst>
            <pc:docMk/>
            <pc:sldMk cId="1355730273" sldId="260"/>
            <ac:spMk id="2" creationId="{E1CE45C1-8B28-06C1-81CE-F8BCEB85AEB6}"/>
          </ac:spMkLst>
        </pc:spChg>
        <pc:spChg chg="add mod">
          <ac:chgData name="Romy van Bommel" userId="7e094380-c95c-4f44-b1fa-ee290f2a0d7f" providerId="ADAL" clId="{09123CFE-3AB2-4269-8E89-B44B5485EB85}" dt="2024-05-15T18:40:45.545" v="429"/>
          <ac:spMkLst>
            <pc:docMk/>
            <pc:sldMk cId="1355730273" sldId="260"/>
            <ac:spMk id="3" creationId="{028E9A07-F7A3-5D85-C258-F49691509A34}"/>
          </ac:spMkLst>
        </pc:spChg>
        <pc:spChg chg="add mod">
          <ac:chgData name="Romy van Bommel" userId="7e094380-c95c-4f44-b1fa-ee290f2a0d7f" providerId="ADAL" clId="{09123CFE-3AB2-4269-8E89-B44B5485EB85}" dt="2024-05-15T18:51:02.188" v="602" actId="20577"/>
          <ac:spMkLst>
            <pc:docMk/>
            <pc:sldMk cId="1355730273" sldId="260"/>
            <ac:spMk id="4" creationId="{308F68C0-53D6-BEBC-42E1-AFF59F00BE74}"/>
          </ac:spMkLst>
        </pc:spChg>
        <pc:spChg chg="add del mod">
          <ac:chgData name="Romy van Bommel" userId="7e094380-c95c-4f44-b1fa-ee290f2a0d7f" providerId="ADAL" clId="{09123CFE-3AB2-4269-8E89-B44B5485EB85}" dt="2024-05-15T18:44:28.699" v="530" actId="478"/>
          <ac:spMkLst>
            <pc:docMk/>
            <pc:sldMk cId="1355730273" sldId="260"/>
            <ac:spMk id="5" creationId="{A5950127-5ED3-6F58-4EA6-54381D64FF6A}"/>
          </ac:spMkLst>
        </pc:spChg>
        <pc:picChg chg="mod">
          <ac:chgData name="Romy van Bommel" userId="7e094380-c95c-4f44-b1fa-ee290f2a0d7f" providerId="ADAL" clId="{09123CFE-3AB2-4269-8E89-B44B5485EB85}" dt="2024-05-15T18:39:49.557" v="427" actId="1076"/>
          <ac:picMkLst>
            <pc:docMk/>
            <pc:sldMk cId="1355730273" sldId="260"/>
            <ac:picMk id="13" creationId="{1496DAC6-C028-6B8E-7EEC-36B3DCFE6025}"/>
          </ac:picMkLst>
        </pc:picChg>
        <pc:picChg chg="add mod">
          <ac:chgData name="Romy van Bommel" userId="7e094380-c95c-4f44-b1fa-ee290f2a0d7f" providerId="ADAL" clId="{09123CFE-3AB2-4269-8E89-B44B5485EB85}" dt="2024-05-15T18:46:36.691" v="591" actId="1076"/>
          <ac:picMkLst>
            <pc:docMk/>
            <pc:sldMk cId="1355730273" sldId="260"/>
            <ac:picMk id="5122" creationId="{3089CB99-DB23-1498-6BBA-940D1ED6ACDC}"/>
          </ac:picMkLst>
        </pc:picChg>
      </pc:sldChg>
      <pc:sldChg chg="addSp delSp modSp mod">
        <pc:chgData name="Romy van Bommel" userId="7e094380-c95c-4f44-b1fa-ee290f2a0d7f" providerId="ADAL" clId="{09123CFE-3AB2-4269-8E89-B44B5485EB85}" dt="2024-05-15T19:31:24.795" v="1100" actId="688"/>
        <pc:sldMkLst>
          <pc:docMk/>
          <pc:sldMk cId="4148200217" sldId="261"/>
        </pc:sldMkLst>
        <pc:spChg chg="add del mod">
          <ac:chgData name="Romy van Bommel" userId="7e094380-c95c-4f44-b1fa-ee290f2a0d7f" providerId="ADAL" clId="{09123CFE-3AB2-4269-8E89-B44B5485EB85}" dt="2024-05-15T19:21:23.154" v="907" actId="478"/>
          <ac:spMkLst>
            <pc:docMk/>
            <pc:sldMk cId="4148200217" sldId="261"/>
            <ac:spMk id="2" creationId="{89940D0A-B7A3-C751-361E-395C948865F2}"/>
          </ac:spMkLst>
        </pc:spChg>
        <pc:spChg chg="add del mod">
          <ac:chgData name="Romy van Bommel" userId="7e094380-c95c-4f44-b1fa-ee290f2a0d7f" providerId="ADAL" clId="{09123CFE-3AB2-4269-8E89-B44B5485EB85}" dt="2024-05-15T19:24:09.977" v="970" actId="478"/>
          <ac:spMkLst>
            <pc:docMk/>
            <pc:sldMk cId="4148200217" sldId="261"/>
            <ac:spMk id="3" creationId="{7201C2C9-5E6B-8954-1A6B-DDF14C67205D}"/>
          </ac:spMkLst>
        </pc:spChg>
        <pc:spChg chg="add mod">
          <ac:chgData name="Romy van Bommel" userId="7e094380-c95c-4f44-b1fa-ee290f2a0d7f" providerId="ADAL" clId="{09123CFE-3AB2-4269-8E89-B44B5485EB85}" dt="2024-05-15T19:31:24.795" v="1100" actId="688"/>
          <ac:spMkLst>
            <pc:docMk/>
            <pc:sldMk cId="4148200217" sldId="261"/>
            <ac:spMk id="4" creationId="{BAD5364F-424F-52C0-5D85-501BD6BF9401}"/>
          </ac:spMkLst>
        </pc:spChg>
        <pc:spChg chg="add mod">
          <ac:chgData name="Romy van Bommel" userId="7e094380-c95c-4f44-b1fa-ee290f2a0d7f" providerId="ADAL" clId="{09123CFE-3AB2-4269-8E89-B44B5485EB85}" dt="2024-05-15T19:29:19.056" v="1082" actId="20577"/>
          <ac:spMkLst>
            <pc:docMk/>
            <pc:sldMk cId="4148200217" sldId="261"/>
            <ac:spMk id="5" creationId="{DC64CBBD-5305-79E6-7EE9-68EB65B90E5B}"/>
          </ac:spMkLst>
        </pc:spChg>
        <pc:spChg chg="add del mod">
          <ac:chgData name="Romy van Bommel" userId="7e094380-c95c-4f44-b1fa-ee290f2a0d7f" providerId="ADAL" clId="{09123CFE-3AB2-4269-8E89-B44B5485EB85}" dt="2024-05-15T19:27:01.535" v="1056" actId="478"/>
          <ac:spMkLst>
            <pc:docMk/>
            <pc:sldMk cId="4148200217" sldId="261"/>
            <ac:spMk id="7" creationId="{971BB66F-BEF7-2186-C94A-D7633A5E02E5}"/>
          </ac:spMkLst>
        </pc:spChg>
        <pc:spChg chg="add del">
          <ac:chgData name="Romy van Bommel" userId="7e094380-c95c-4f44-b1fa-ee290f2a0d7f" providerId="ADAL" clId="{09123CFE-3AB2-4269-8E89-B44B5485EB85}" dt="2024-05-15T19:26:13.248" v="1000" actId="478"/>
          <ac:spMkLst>
            <pc:docMk/>
            <pc:sldMk cId="4148200217" sldId="261"/>
            <ac:spMk id="8" creationId="{61C34421-B0CC-741D-B18E-426B21C34E83}"/>
          </ac:spMkLst>
        </pc:spChg>
        <pc:spChg chg="add del mod">
          <ac:chgData name="Romy van Bommel" userId="7e094380-c95c-4f44-b1fa-ee290f2a0d7f" providerId="ADAL" clId="{09123CFE-3AB2-4269-8E89-B44B5485EB85}" dt="2024-05-15T19:28:50.961" v="1075" actId="478"/>
          <ac:spMkLst>
            <pc:docMk/>
            <pc:sldMk cId="4148200217" sldId="261"/>
            <ac:spMk id="9" creationId="{0502F78F-4DA9-12B7-56CA-D3F2950417F2}"/>
          </ac:spMkLst>
        </pc:spChg>
        <pc:spChg chg="add mod">
          <ac:chgData name="Romy van Bommel" userId="7e094380-c95c-4f44-b1fa-ee290f2a0d7f" providerId="ADAL" clId="{09123CFE-3AB2-4269-8E89-B44B5485EB85}" dt="2024-05-15T19:31:04.278" v="1095" actId="688"/>
          <ac:spMkLst>
            <pc:docMk/>
            <pc:sldMk cId="4148200217" sldId="261"/>
            <ac:spMk id="12" creationId="{8978A7CB-5642-4B2C-B43D-137651B32612}"/>
          </ac:spMkLst>
        </pc:spChg>
        <pc:picChg chg="mod">
          <ac:chgData name="Romy van Bommel" userId="7e094380-c95c-4f44-b1fa-ee290f2a0d7f" providerId="ADAL" clId="{09123CFE-3AB2-4269-8E89-B44B5485EB85}" dt="2024-05-15T19:25:02.086" v="984" actId="1076"/>
          <ac:picMkLst>
            <pc:docMk/>
            <pc:sldMk cId="4148200217" sldId="261"/>
            <ac:picMk id="11" creationId="{D5AF0D1F-EBFE-B533-9AF3-83693FEE9406}"/>
          </ac:picMkLst>
        </pc:picChg>
      </pc:sldChg>
      <pc:sldChg chg="addSp delSp modSp add del mod ord">
        <pc:chgData name="Romy van Bommel" userId="7e094380-c95c-4f44-b1fa-ee290f2a0d7f" providerId="ADAL" clId="{09123CFE-3AB2-4269-8E89-B44B5485EB85}" dt="2024-05-15T19:36:27.330" v="1210" actId="1076"/>
        <pc:sldMkLst>
          <pc:docMk/>
          <pc:sldMk cId="1343696437" sldId="262"/>
        </pc:sldMkLst>
        <pc:spChg chg="add mod">
          <ac:chgData name="Romy van Bommel" userId="7e094380-c95c-4f44-b1fa-ee290f2a0d7f" providerId="ADAL" clId="{09123CFE-3AB2-4269-8E89-B44B5485EB85}" dt="2024-05-15T19:36:02.594" v="1205" actId="1076"/>
          <ac:spMkLst>
            <pc:docMk/>
            <pc:sldMk cId="1343696437" sldId="262"/>
            <ac:spMk id="2" creationId="{29A0A5E1-8598-1A97-D8CC-03C0CA0D3264}"/>
          </ac:spMkLst>
        </pc:spChg>
        <pc:spChg chg="add del mod">
          <ac:chgData name="Romy van Bommel" userId="7e094380-c95c-4f44-b1fa-ee290f2a0d7f" providerId="ADAL" clId="{09123CFE-3AB2-4269-8E89-B44B5485EB85}" dt="2024-05-15T19:35:48.469" v="1166" actId="478"/>
          <ac:spMkLst>
            <pc:docMk/>
            <pc:sldMk cId="1343696437" sldId="262"/>
            <ac:spMk id="3" creationId="{83BCBAC7-82F2-2A17-BC15-7D2821E00F82}"/>
          </ac:spMkLst>
        </pc:spChg>
        <pc:picChg chg="add mod">
          <ac:chgData name="Romy van Bommel" userId="7e094380-c95c-4f44-b1fa-ee290f2a0d7f" providerId="ADAL" clId="{09123CFE-3AB2-4269-8E89-B44B5485EB85}" dt="2024-05-15T19:36:27.330" v="1210" actId="1076"/>
          <ac:picMkLst>
            <pc:docMk/>
            <pc:sldMk cId="1343696437" sldId="262"/>
            <ac:picMk id="6146" creationId="{F0BFF422-0CBA-8CD6-1F27-0C9C1EE69368}"/>
          </ac:picMkLst>
        </pc:picChg>
      </pc:sldChg>
      <pc:sldChg chg="addSp modSp del">
        <pc:chgData name="Romy van Bommel" userId="7e094380-c95c-4f44-b1fa-ee290f2a0d7f" providerId="ADAL" clId="{09123CFE-3AB2-4269-8E89-B44B5485EB85}" dt="2024-05-15T19:32:24.749" v="1101" actId="47"/>
        <pc:sldMkLst>
          <pc:docMk/>
          <pc:sldMk cId="1095791788" sldId="263"/>
        </pc:sldMkLst>
        <pc:spChg chg="add mod">
          <ac:chgData name="Romy van Bommel" userId="7e094380-c95c-4f44-b1fa-ee290f2a0d7f" providerId="ADAL" clId="{09123CFE-3AB2-4269-8E89-B44B5485EB85}" dt="2024-05-15T18:41:27.559" v="440"/>
          <ac:spMkLst>
            <pc:docMk/>
            <pc:sldMk cId="1095791788" sldId="263"/>
            <ac:spMk id="2" creationId="{F598FA45-83AC-5B37-69E1-06CEF9DDA3B5}"/>
          </ac:spMkLst>
        </pc:spChg>
        <pc:spChg chg="add mod">
          <ac:chgData name="Romy van Bommel" userId="7e094380-c95c-4f44-b1fa-ee290f2a0d7f" providerId="ADAL" clId="{09123CFE-3AB2-4269-8E89-B44B5485EB85}" dt="2024-05-15T18:41:27.559" v="440"/>
          <ac:spMkLst>
            <pc:docMk/>
            <pc:sldMk cId="1095791788" sldId="263"/>
            <ac:spMk id="3" creationId="{BDD2F5DC-9919-2934-0E0A-A334C15106F0}"/>
          </ac:spMkLst>
        </pc:spChg>
      </pc:sldChg>
      <pc:sldChg chg="modSp mod">
        <pc:chgData name="Romy van Bommel" userId="7e094380-c95c-4f44-b1fa-ee290f2a0d7f" providerId="ADAL" clId="{09123CFE-3AB2-4269-8E89-B44B5485EB85}" dt="2024-05-15T18:33:39.092" v="312" actId="20577"/>
        <pc:sldMkLst>
          <pc:docMk/>
          <pc:sldMk cId="1241886737" sldId="264"/>
        </pc:sldMkLst>
        <pc:spChg chg="mod">
          <ac:chgData name="Romy van Bommel" userId="7e094380-c95c-4f44-b1fa-ee290f2a0d7f" providerId="ADAL" clId="{09123CFE-3AB2-4269-8E89-B44B5485EB85}" dt="2024-05-15T18:33:39.092" v="312" actId="20577"/>
          <ac:spMkLst>
            <pc:docMk/>
            <pc:sldMk cId="1241886737" sldId="264"/>
            <ac:spMk id="14" creationId="{F56291CD-2FC1-980E-7615-722FA1392FE2}"/>
          </ac:spMkLst>
        </pc:spChg>
        <pc:picChg chg="mod">
          <ac:chgData name="Romy van Bommel" userId="7e094380-c95c-4f44-b1fa-ee290f2a0d7f" providerId="ADAL" clId="{09123CFE-3AB2-4269-8E89-B44B5485EB85}" dt="2024-05-15T18:30:56.501" v="277" actId="1076"/>
          <ac:picMkLst>
            <pc:docMk/>
            <pc:sldMk cId="1241886737" sldId="264"/>
            <ac:picMk id="3" creationId="{10FC07C6-E963-9A3D-E1A6-33163E61BB6A}"/>
          </ac:picMkLst>
        </pc:picChg>
      </pc:sldChg>
      <pc:sldChg chg="addSp delSp modSp new mod">
        <pc:chgData name="Romy van Bommel" userId="7e094380-c95c-4f44-b1fa-ee290f2a0d7f" providerId="ADAL" clId="{09123CFE-3AB2-4269-8E89-B44B5485EB85}" dt="2024-05-15T18:52:30.276" v="642" actId="6549"/>
        <pc:sldMkLst>
          <pc:docMk/>
          <pc:sldMk cId="2792422415" sldId="265"/>
        </pc:sldMkLst>
        <pc:spChg chg="add mod">
          <ac:chgData name="Romy van Bommel" userId="7e094380-c95c-4f44-b1fa-ee290f2a0d7f" providerId="ADAL" clId="{09123CFE-3AB2-4269-8E89-B44B5485EB85}" dt="2024-05-15T18:52:30.276" v="642" actId="6549"/>
          <ac:spMkLst>
            <pc:docMk/>
            <pc:sldMk cId="2792422415" sldId="265"/>
            <ac:spMk id="5" creationId="{B4CB4AEF-5867-34AB-6DCE-CF6661DFB62A}"/>
          </ac:spMkLst>
        </pc:spChg>
        <pc:picChg chg="add mod modCrop">
          <ac:chgData name="Romy van Bommel" userId="7e094380-c95c-4f44-b1fa-ee290f2a0d7f" providerId="ADAL" clId="{09123CFE-3AB2-4269-8E89-B44B5485EB85}" dt="2024-05-15T18:37:56.236" v="344" actId="1076"/>
          <ac:picMkLst>
            <pc:docMk/>
            <pc:sldMk cId="2792422415" sldId="265"/>
            <ac:picMk id="4" creationId="{38DBEB2D-A64B-2904-0C84-9C44E62EE7DC}"/>
          </ac:picMkLst>
        </pc:picChg>
        <pc:picChg chg="add del">
          <ac:chgData name="Romy van Bommel" userId="7e094380-c95c-4f44-b1fa-ee290f2a0d7f" providerId="ADAL" clId="{09123CFE-3AB2-4269-8E89-B44B5485EB85}" dt="2024-05-15T18:42:53.742" v="466" actId="478"/>
          <ac:picMkLst>
            <pc:docMk/>
            <pc:sldMk cId="2792422415" sldId="265"/>
            <ac:picMk id="3074" creationId="{6474031E-53DE-4AB4-AC7D-A52084182FA2}"/>
          </ac:picMkLst>
        </pc:picChg>
      </pc:sldChg>
      <pc:sldChg chg="add ord">
        <pc:chgData name="Romy van Bommel" userId="7e094380-c95c-4f44-b1fa-ee290f2a0d7f" providerId="ADAL" clId="{09123CFE-3AB2-4269-8E89-B44B5485EB85}" dt="2024-05-15T19:32:58.911" v="1112"/>
        <pc:sldMkLst>
          <pc:docMk/>
          <pc:sldMk cId="3131397581" sldId="266"/>
        </pc:sldMkLst>
      </pc:sldChg>
    </pc:docChg>
  </pc:docChgLst>
  <pc:docChgLst>
    <pc:chgData name="Romy van Bommel" userId="7e094380-c95c-4f44-b1fa-ee290f2a0d7f" providerId="ADAL" clId="{07ABBA1B-6859-4150-8B64-9379E2CDBB4D}"/>
    <pc:docChg chg="modSld">
      <pc:chgData name="Romy van Bommel" userId="7e094380-c95c-4f44-b1fa-ee290f2a0d7f" providerId="ADAL" clId="{07ABBA1B-6859-4150-8B64-9379E2CDBB4D}" dt="2024-05-22T12:37:11.501" v="1" actId="1036"/>
      <pc:docMkLst>
        <pc:docMk/>
      </pc:docMkLst>
      <pc:sldChg chg="modSp mod">
        <pc:chgData name="Romy van Bommel" userId="7e094380-c95c-4f44-b1fa-ee290f2a0d7f" providerId="ADAL" clId="{07ABBA1B-6859-4150-8B64-9379E2CDBB4D}" dt="2024-05-22T12:37:11.501" v="1" actId="1036"/>
        <pc:sldMkLst>
          <pc:docMk/>
          <pc:sldMk cId="2412902878" sldId="257"/>
        </pc:sldMkLst>
        <pc:picChg chg="mod">
          <ac:chgData name="Romy van Bommel" userId="7e094380-c95c-4f44-b1fa-ee290f2a0d7f" providerId="ADAL" clId="{07ABBA1B-6859-4150-8B64-9379E2CDBB4D}" dt="2024-05-22T12:37:11.501" v="1" actId="1036"/>
          <ac:picMkLst>
            <pc:docMk/>
            <pc:sldMk cId="2412902878" sldId="257"/>
            <ac:picMk id="19" creationId="{5C0F973D-75ED-8E67-E93D-D6086BD8B9E9}"/>
          </ac:picMkLst>
        </pc:picChg>
      </pc:sldChg>
    </pc:docChg>
  </pc:docChgLst>
  <pc:docChgLst>
    <pc:chgData name="Romy van Bommel" userId="S::q097715@quadraam.nl::7e094380-c95c-4f44-b1fa-ee290f2a0d7f" providerId="AD" clId="Web-{F0C901F7-5C7F-4A75-9BD1-C42507076C93}"/>
    <pc:docChg chg="modSld">
      <pc:chgData name="Romy van Bommel" userId="S::q097715@quadraam.nl::7e094380-c95c-4f44-b1fa-ee290f2a0d7f" providerId="AD" clId="Web-{F0C901F7-5C7F-4A75-9BD1-C42507076C93}" dt="2024-05-21T08:45:56.930" v="0" actId="1076"/>
      <pc:docMkLst>
        <pc:docMk/>
      </pc:docMkLst>
      <pc:sldChg chg="modSp">
        <pc:chgData name="Romy van Bommel" userId="S::q097715@quadraam.nl::7e094380-c95c-4f44-b1fa-ee290f2a0d7f" providerId="AD" clId="Web-{F0C901F7-5C7F-4A75-9BD1-C42507076C93}" dt="2024-05-21T08:45:56.930" v="0" actId="1076"/>
        <pc:sldMkLst>
          <pc:docMk/>
          <pc:sldMk cId="33734136" sldId="258"/>
        </pc:sldMkLst>
        <pc:graphicFrameChg chg="mod">
          <ac:chgData name="Romy van Bommel" userId="S::q097715@quadraam.nl::7e094380-c95c-4f44-b1fa-ee290f2a0d7f" providerId="AD" clId="Web-{F0C901F7-5C7F-4A75-9BD1-C42507076C93}" dt="2024-05-21T08:45:56.930" v="0" actId="1076"/>
          <ac:graphicFrameMkLst>
            <pc:docMk/>
            <pc:sldMk cId="33734136" sldId="258"/>
            <ac:graphicFrameMk id="5" creationId="{73067A23-EFFF-D8CF-513E-81DA18451087}"/>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4E994A-00DA-55C3-F448-CB514038F55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2A975BD-C3DA-0584-9DF6-3622D49ED0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EB60E33-A883-3933-8B4C-212B71FBE9DB}"/>
              </a:ext>
            </a:extLst>
          </p:cNvPr>
          <p:cNvSpPr>
            <a:spLocks noGrp="1"/>
          </p:cNvSpPr>
          <p:nvPr>
            <p:ph type="dt" sz="half" idx="10"/>
          </p:nvPr>
        </p:nvSpPr>
        <p:spPr/>
        <p:txBody>
          <a:bodyPr/>
          <a:lstStyle/>
          <a:p>
            <a:fld id="{E86601AE-2E74-4179-B5EE-05E49E0D263D}"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642B0279-AC7A-FB56-A444-30F1C36151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7DBA654-A6C5-0ED2-94D4-9E316D3D5037}"/>
              </a:ext>
            </a:extLst>
          </p:cNvPr>
          <p:cNvSpPr>
            <a:spLocks noGrp="1"/>
          </p:cNvSpPr>
          <p:nvPr>
            <p:ph type="sldNum" sz="quarter" idx="12"/>
          </p:nvPr>
        </p:nvSpPr>
        <p:spPr/>
        <p:txBody>
          <a:bodyPr/>
          <a:lstStyle/>
          <a:p>
            <a:fld id="{6369D91D-7649-4D09-BD0E-A787D853669C}" type="slidenum">
              <a:rPr lang="nl-NL" smtClean="0"/>
              <a:t>‹nr.›</a:t>
            </a:fld>
            <a:endParaRPr lang="nl-NL"/>
          </a:p>
        </p:txBody>
      </p:sp>
    </p:spTree>
    <p:extLst>
      <p:ext uri="{BB962C8B-B14F-4D97-AF65-F5344CB8AC3E}">
        <p14:creationId xmlns:p14="http://schemas.microsoft.com/office/powerpoint/2010/main" val="358003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BB880-0D10-9419-1F0C-A15900289EB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679D7F3-2E5C-C8F2-C86D-FE97B966387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9D1372-F32F-EE4A-542F-51EC56749958}"/>
              </a:ext>
            </a:extLst>
          </p:cNvPr>
          <p:cNvSpPr>
            <a:spLocks noGrp="1"/>
          </p:cNvSpPr>
          <p:nvPr>
            <p:ph type="dt" sz="half" idx="10"/>
          </p:nvPr>
        </p:nvSpPr>
        <p:spPr/>
        <p:txBody>
          <a:bodyPr/>
          <a:lstStyle/>
          <a:p>
            <a:fld id="{E86601AE-2E74-4179-B5EE-05E49E0D263D}"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60D15BA1-7960-0E72-405B-ED984EC4D38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A330AE-93B2-CA3F-E00C-B6AAC58B5D95}"/>
              </a:ext>
            </a:extLst>
          </p:cNvPr>
          <p:cNvSpPr>
            <a:spLocks noGrp="1"/>
          </p:cNvSpPr>
          <p:nvPr>
            <p:ph type="sldNum" sz="quarter" idx="12"/>
          </p:nvPr>
        </p:nvSpPr>
        <p:spPr/>
        <p:txBody>
          <a:bodyPr/>
          <a:lstStyle/>
          <a:p>
            <a:fld id="{6369D91D-7649-4D09-BD0E-A787D853669C}" type="slidenum">
              <a:rPr lang="nl-NL" smtClean="0"/>
              <a:t>‹nr.›</a:t>
            </a:fld>
            <a:endParaRPr lang="nl-NL"/>
          </a:p>
        </p:txBody>
      </p:sp>
    </p:spTree>
    <p:extLst>
      <p:ext uri="{BB962C8B-B14F-4D97-AF65-F5344CB8AC3E}">
        <p14:creationId xmlns:p14="http://schemas.microsoft.com/office/powerpoint/2010/main" val="369959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99C6345-C0A0-3480-AC1C-1A821F0CF48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A5368C4-3D5B-45B8-5C91-AD34E2B4741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5BEE77-24B2-39C5-572B-A199CC44CAEF}"/>
              </a:ext>
            </a:extLst>
          </p:cNvPr>
          <p:cNvSpPr>
            <a:spLocks noGrp="1"/>
          </p:cNvSpPr>
          <p:nvPr>
            <p:ph type="dt" sz="half" idx="10"/>
          </p:nvPr>
        </p:nvSpPr>
        <p:spPr/>
        <p:txBody>
          <a:bodyPr/>
          <a:lstStyle/>
          <a:p>
            <a:fld id="{E86601AE-2E74-4179-B5EE-05E49E0D263D}"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3B972E45-C0CD-AB4F-130F-199A3607C5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F806F3-0251-AF9F-36B5-1296C6CDAC9C}"/>
              </a:ext>
            </a:extLst>
          </p:cNvPr>
          <p:cNvSpPr>
            <a:spLocks noGrp="1"/>
          </p:cNvSpPr>
          <p:nvPr>
            <p:ph type="sldNum" sz="quarter" idx="12"/>
          </p:nvPr>
        </p:nvSpPr>
        <p:spPr/>
        <p:txBody>
          <a:bodyPr/>
          <a:lstStyle/>
          <a:p>
            <a:fld id="{6369D91D-7649-4D09-BD0E-A787D853669C}" type="slidenum">
              <a:rPr lang="nl-NL" smtClean="0"/>
              <a:t>‹nr.›</a:t>
            </a:fld>
            <a:endParaRPr lang="nl-NL"/>
          </a:p>
        </p:txBody>
      </p:sp>
    </p:spTree>
    <p:extLst>
      <p:ext uri="{BB962C8B-B14F-4D97-AF65-F5344CB8AC3E}">
        <p14:creationId xmlns:p14="http://schemas.microsoft.com/office/powerpoint/2010/main" val="273819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0F0779-557A-0FC1-AF63-B2F05C1F3AF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9647DB6-7AC0-17F8-746E-96F0976962F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59B49C-E9E6-A0FF-A9E0-CEBD29DF8B6C}"/>
              </a:ext>
            </a:extLst>
          </p:cNvPr>
          <p:cNvSpPr>
            <a:spLocks noGrp="1"/>
          </p:cNvSpPr>
          <p:nvPr>
            <p:ph type="dt" sz="half" idx="10"/>
          </p:nvPr>
        </p:nvSpPr>
        <p:spPr/>
        <p:txBody>
          <a:bodyPr/>
          <a:lstStyle/>
          <a:p>
            <a:fld id="{E86601AE-2E74-4179-B5EE-05E49E0D263D}"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09D6A75C-A0B1-88DC-276F-62E66299E6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AAE56B-7B94-8DE1-39F0-406004012674}"/>
              </a:ext>
            </a:extLst>
          </p:cNvPr>
          <p:cNvSpPr>
            <a:spLocks noGrp="1"/>
          </p:cNvSpPr>
          <p:nvPr>
            <p:ph type="sldNum" sz="quarter" idx="12"/>
          </p:nvPr>
        </p:nvSpPr>
        <p:spPr/>
        <p:txBody>
          <a:bodyPr/>
          <a:lstStyle/>
          <a:p>
            <a:fld id="{6369D91D-7649-4D09-BD0E-A787D853669C}" type="slidenum">
              <a:rPr lang="nl-NL" smtClean="0"/>
              <a:t>‹nr.›</a:t>
            </a:fld>
            <a:endParaRPr lang="nl-NL"/>
          </a:p>
        </p:txBody>
      </p:sp>
    </p:spTree>
    <p:extLst>
      <p:ext uri="{BB962C8B-B14F-4D97-AF65-F5344CB8AC3E}">
        <p14:creationId xmlns:p14="http://schemas.microsoft.com/office/powerpoint/2010/main" val="378794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26E78-75ED-F10B-A277-2E2FF636D2C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870E674-94E8-1C43-C10F-471E35B798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B9BD59A-963E-3924-9BDD-569027FA569F}"/>
              </a:ext>
            </a:extLst>
          </p:cNvPr>
          <p:cNvSpPr>
            <a:spLocks noGrp="1"/>
          </p:cNvSpPr>
          <p:nvPr>
            <p:ph type="dt" sz="half" idx="10"/>
          </p:nvPr>
        </p:nvSpPr>
        <p:spPr/>
        <p:txBody>
          <a:bodyPr/>
          <a:lstStyle/>
          <a:p>
            <a:fld id="{E86601AE-2E74-4179-B5EE-05E49E0D263D}"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08C8C9F4-4EAF-C821-5ADE-D0DB70A163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88490E-E85B-E9F8-3E7C-23D4B76BA5D4}"/>
              </a:ext>
            </a:extLst>
          </p:cNvPr>
          <p:cNvSpPr>
            <a:spLocks noGrp="1"/>
          </p:cNvSpPr>
          <p:nvPr>
            <p:ph type="sldNum" sz="quarter" idx="12"/>
          </p:nvPr>
        </p:nvSpPr>
        <p:spPr/>
        <p:txBody>
          <a:bodyPr/>
          <a:lstStyle/>
          <a:p>
            <a:fld id="{6369D91D-7649-4D09-BD0E-A787D853669C}" type="slidenum">
              <a:rPr lang="nl-NL" smtClean="0"/>
              <a:t>‹nr.›</a:t>
            </a:fld>
            <a:endParaRPr lang="nl-NL"/>
          </a:p>
        </p:txBody>
      </p:sp>
    </p:spTree>
    <p:extLst>
      <p:ext uri="{BB962C8B-B14F-4D97-AF65-F5344CB8AC3E}">
        <p14:creationId xmlns:p14="http://schemas.microsoft.com/office/powerpoint/2010/main" val="402237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5AC13-93F9-8F78-067D-34BAA2C2F8A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CC336E-13DF-9582-A13E-FAA92B55631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245CD3A-A60D-090B-5AF7-905E3F59D97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2D16998-9546-CC14-1094-0873398D7C32}"/>
              </a:ext>
            </a:extLst>
          </p:cNvPr>
          <p:cNvSpPr>
            <a:spLocks noGrp="1"/>
          </p:cNvSpPr>
          <p:nvPr>
            <p:ph type="dt" sz="half" idx="10"/>
          </p:nvPr>
        </p:nvSpPr>
        <p:spPr/>
        <p:txBody>
          <a:bodyPr/>
          <a:lstStyle/>
          <a:p>
            <a:fld id="{E86601AE-2E74-4179-B5EE-05E49E0D263D}" type="datetimeFigureOut">
              <a:rPr lang="nl-NL" smtClean="0"/>
              <a:t>22-5-2024</a:t>
            </a:fld>
            <a:endParaRPr lang="nl-NL"/>
          </a:p>
        </p:txBody>
      </p:sp>
      <p:sp>
        <p:nvSpPr>
          <p:cNvPr id="6" name="Tijdelijke aanduiding voor voettekst 5">
            <a:extLst>
              <a:ext uri="{FF2B5EF4-FFF2-40B4-BE49-F238E27FC236}">
                <a16:creationId xmlns:a16="http://schemas.microsoft.com/office/drawing/2014/main" id="{20255D4B-BF03-8402-2B7D-F9A931A4D89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8DD6E4-9239-EF62-33B1-84FD2BE09436}"/>
              </a:ext>
            </a:extLst>
          </p:cNvPr>
          <p:cNvSpPr>
            <a:spLocks noGrp="1"/>
          </p:cNvSpPr>
          <p:nvPr>
            <p:ph type="sldNum" sz="quarter" idx="12"/>
          </p:nvPr>
        </p:nvSpPr>
        <p:spPr/>
        <p:txBody>
          <a:bodyPr/>
          <a:lstStyle/>
          <a:p>
            <a:fld id="{6369D91D-7649-4D09-BD0E-A787D853669C}" type="slidenum">
              <a:rPr lang="nl-NL" smtClean="0"/>
              <a:t>‹nr.›</a:t>
            </a:fld>
            <a:endParaRPr lang="nl-NL"/>
          </a:p>
        </p:txBody>
      </p:sp>
    </p:spTree>
    <p:extLst>
      <p:ext uri="{BB962C8B-B14F-4D97-AF65-F5344CB8AC3E}">
        <p14:creationId xmlns:p14="http://schemas.microsoft.com/office/powerpoint/2010/main" val="216811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2FD4D-981A-36B8-E196-799A555777E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64BA9E0-838A-C923-35EE-7A58EB8112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D762543-CE16-92D5-0C4D-93FADEDC352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FBF1316-1C65-D07C-630A-B7E846C7F3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4B588AF-28E6-163E-B0F0-1CB8B03E21D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B116899-5CD9-2982-D846-B2B756B25A61}"/>
              </a:ext>
            </a:extLst>
          </p:cNvPr>
          <p:cNvSpPr>
            <a:spLocks noGrp="1"/>
          </p:cNvSpPr>
          <p:nvPr>
            <p:ph type="dt" sz="half" idx="10"/>
          </p:nvPr>
        </p:nvSpPr>
        <p:spPr/>
        <p:txBody>
          <a:bodyPr/>
          <a:lstStyle/>
          <a:p>
            <a:fld id="{E86601AE-2E74-4179-B5EE-05E49E0D263D}" type="datetimeFigureOut">
              <a:rPr lang="nl-NL" smtClean="0"/>
              <a:t>22-5-2024</a:t>
            </a:fld>
            <a:endParaRPr lang="nl-NL"/>
          </a:p>
        </p:txBody>
      </p:sp>
      <p:sp>
        <p:nvSpPr>
          <p:cNvPr id="8" name="Tijdelijke aanduiding voor voettekst 7">
            <a:extLst>
              <a:ext uri="{FF2B5EF4-FFF2-40B4-BE49-F238E27FC236}">
                <a16:creationId xmlns:a16="http://schemas.microsoft.com/office/drawing/2014/main" id="{B4FF1BFA-728A-735B-31C1-01CC2DC4371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45412CC-300E-8971-0472-E611468DEACA}"/>
              </a:ext>
            </a:extLst>
          </p:cNvPr>
          <p:cNvSpPr>
            <a:spLocks noGrp="1"/>
          </p:cNvSpPr>
          <p:nvPr>
            <p:ph type="sldNum" sz="quarter" idx="12"/>
          </p:nvPr>
        </p:nvSpPr>
        <p:spPr/>
        <p:txBody>
          <a:bodyPr/>
          <a:lstStyle/>
          <a:p>
            <a:fld id="{6369D91D-7649-4D09-BD0E-A787D853669C}" type="slidenum">
              <a:rPr lang="nl-NL" smtClean="0"/>
              <a:t>‹nr.›</a:t>
            </a:fld>
            <a:endParaRPr lang="nl-NL"/>
          </a:p>
        </p:txBody>
      </p:sp>
    </p:spTree>
    <p:extLst>
      <p:ext uri="{BB962C8B-B14F-4D97-AF65-F5344CB8AC3E}">
        <p14:creationId xmlns:p14="http://schemas.microsoft.com/office/powerpoint/2010/main" val="133847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2062E-3DA1-5856-C206-F546B60740E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A296BAB-B771-AC0B-BD0B-B3AB2E2B6CB6}"/>
              </a:ext>
            </a:extLst>
          </p:cNvPr>
          <p:cNvSpPr>
            <a:spLocks noGrp="1"/>
          </p:cNvSpPr>
          <p:nvPr>
            <p:ph type="dt" sz="half" idx="10"/>
          </p:nvPr>
        </p:nvSpPr>
        <p:spPr/>
        <p:txBody>
          <a:bodyPr/>
          <a:lstStyle/>
          <a:p>
            <a:fld id="{E86601AE-2E74-4179-B5EE-05E49E0D263D}" type="datetimeFigureOut">
              <a:rPr lang="nl-NL" smtClean="0"/>
              <a:t>22-5-2024</a:t>
            </a:fld>
            <a:endParaRPr lang="nl-NL"/>
          </a:p>
        </p:txBody>
      </p:sp>
      <p:sp>
        <p:nvSpPr>
          <p:cNvPr id="4" name="Tijdelijke aanduiding voor voettekst 3">
            <a:extLst>
              <a:ext uri="{FF2B5EF4-FFF2-40B4-BE49-F238E27FC236}">
                <a16:creationId xmlns:a16="http://schemas.microsoft.com/office/drawing/2014/main" id="{B73AC0D3-A948-B354-3093-692C4444FDD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745189C-FE1B-0A9C-134A-F3DAF657430F}"/>
              </a:ext>
            </a:extLst>
          </p:cNvPr>
          <p:cNvSpPr>
            <a:spLocks noGrp="1"/>
          </p:cNvSpPr>
          <p:nvPr>
            <p:ph type="sldNum" sz="quarter" idx="12"/>
          </p:nvPr>
        </p:nvSpPr>
        <p:spPr/>
        <p:txBody>
          <a:bodyPr/>
          <a:lstStyle/>
          <a:p>
            <a:fld id="{6369D91D-7649-4D09-BD0E-A787D853669C}" type="slidenum">
              <a:rPr lang="nl-NL" smtClean="0"/>
              <a:t>‹nr.›</a:t>
            </a:fld>
            <a:endParaRPr lang="nl-NL"/>
          </a:p>
        </p:txBody>
      </p:sp>
    </p:spTree>
    <p:extLst>
      <p:ext uri="{BB962C8B-B14F-4D97-AF65-F5344CB8AC3E}">
        <p14:creationId xmlns:p14="http://schemas.microsoft.com/office/powerpoint/2010/main" val="343754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6B9634C-9439-D781-325B-C7B9EBED8308}"/>
              </a:ext>
            </a:extLst>
          </p:cNvPr>
          <p:cNvSpPr>
            <a:spLocks noGrp="1"/>
          </p:cNvSpPr>
          <p:nvPr>
            <p:ph type="dt" sz="half" idx="10"/>
          </p:nvPr>
        </p:nvSpPr>
        <p:spPr/>
        <p:txBody>
          <a:bodyPr/>
          <a:lstStyle/>
          <a:p>
            <a:fld id="{E86601AE-2E74-4179-B5EE-05E49E0D263D}" type="datetimeFigureOut">
              <a:rPr lang="nl-NL" smtClean="0"/>
              <a:t>22-5-2024</a:t>
            </a:fld>
            <a:endParaRPr lang="nl-NL"/>
          </a:p>
        </p:txBody>
      </p:sp>
      <p:sp>
        <p:nvSpPr>
          <p:cNvPr id="3" name="Tijdelijke aanduiding voor voettekst 2">
            <a:extLst>
              <a:ext uri="{FF2B5EF4-FFF2-40B4-BE49-F238E27FC236}">
                <a16:creationId xmlns:a16="http://schemas.microsoft.com/office/drawing/2014/main" id="{A9EEEF90-4AA0-83B6-6055-8B84D208988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CCA7EF3-6DC8-3650-E3FA-C5AD13DD49B9}"/>
              </a:ext>
            </a:extLst>
          </p:cNvPr>
          <p:cNvSpPr>
            <a:spLocks noGrp="1"/>
          </p:cNvSpPr>
          <p:nvPr>
            <p:ph type="sldNum" sz="quarter" idx="12"/>
          </p:nvPr>
        </p:nvSpPr>
        <p:spPr/>
        <p:txBody>
          <a:bodyPr/>
          <a:lstStyle/>
          <a:p>
            <a:fld id="{6369D91D-7649-4D09-BD0E-A787D853669C}" type="slidenum">
              <a:rPr lang="nl-NL" smtClean="0"/>
              <a:t>‹nr.›</a:t>
            </a:fld>
            <a:endParaRPr lang="nl-NL"/>
          </a:p>
        </p:txBody>
      </p:sp>
    </p:spTree>
    <p:extLst>
      <p:ext uri="{BB962C8B-B14F-4D97-AF65-F5344CB8AC3E}">
        <p14:creationId xmlns:p14="http://schemas.microsoft.com/office/powerpoint/2010/main" val="263333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80CE4-8CB1-7E5E-556A-324160563B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1E93ABD-4E2D-6A94-93B3-664A82EC7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F449E9C-C10D-D008-6F01-F30C15062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DC928DE-A17B-E22A-06A2-7D9A52B8927B}"/>
              </a:ext>
            </a:extLst>
          </p:cNvPr>
          <p:cNvSpPr>
            <a:spLocks noGrp="1"/>
          </p:cNvSpPr>
          <p:nvPr>
            <p:ph type="dt" sz="half" idx="10"/>
          </p:nvPr>
        </p:nvSpPr>
        <p:spPr/>
        <p:txBody>
          <a:bodyPr/>
          <a:lstStyle/>
          <a:p>
            <a:fld id="{E86601AE-2E74-4179-B5EE-05E49E0D263D}" type="datetimeFigureOut">
              <a:rPr lang="nl-NL" smtClean="0"/>
              <a:t>22-5-2024</a:t>
            </a:fld>
            <a:endParaRPr lang="nl-NL"/>
          </a:p>
        </p:txBody>
      </p:sp>
      <p:sp>
        <p:nvSpPr>
          <p:cNvPr id="6" name="Tijdelijke aanduiding voor voettekst 5">
            <a:extLst>
              <a:ext uri="{FF2B5EF4-FFF2-40B4-BE49-F238E27FC236}">
                <a16:creationId xmlns:a16="http://schemas.microsoft.com/office/drawing/2014/main" id="{3E8A9389-DC77-F615-09C3-F5E8DB22063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291F363-2506-EA7C-B435-FBF49B20B660}"/>
              </a:ext>
            </a:extLst>
          </p:cNvPr>
          <p:cNvSpPr>
            <a:spLocks noGrp="1"/>
          </p:cNvSpPr>
          <p:nvPr>
            <p:ph type="sldNum" sz="quarter" idx="12"/>
          </p:nvPr>
        </p:nvSpPr>
        <p:spPr/>
        <p:txBody>
          <a:bodyPr/>
          <a:lstStyle/>
          <a:p>
            <a:fld id="{6369D91D-7649-4D09-BD0E-A787D853669C}" type="slidenum">
              <a:rPr lang="nl-NL" smtClean="0"/>
              <a:t>‹nr.›</a:t>
            </a:fld>
            <a:endParaRPr lang="nl-NL"/>
          </a:p>
        </p:txBody>
      </p:sp>
    </p:spTree>
    <p:extLst>
      <p:ext uri="{BB962C8B-B14F-4D97-AF65-F5344CB8AC3E}">
        <p14:creationId xmlns:p14="http://schemas.microsoft.com/office/powerpoint/2010/main" val="38465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0B0C2-583C-AF14-7C82-1B312142A94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5C160E6-1D97-7B0B-C681-4F759D7BAB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05F220F-2941-88A5-7DCA-340E48A5C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DDDBCB-4C87-C127-2DD0-82AE9B6DB37D}"/>
              </a:ext>
            </a:extLst>
          </p:cNvPr>
          <p:cNvSpPr>
            <a:spLocks noGrp="1"/>
          </p:cNvSpPr>
          <p:nvPr>
            <p:ph type="dt" sz="half" idx="10"/>
          </p:nvPr>
        </p:nvSpPr>
        <p:spPr/>
        <p:txBody>
          <a:bodyPr/>
          <a:lstStyle/>
          <a:p>
            <a:fld id="{E86601AE-2E74-4179-B5EE-05E49E0D263D}" type="datetimeFigureOut">
              <a:rPr lang="nl-NL" smtClean="0"/>
              <a:t>22-5-2024</a:t>
            </a:fld>
            <a:endParaRPr lang="nl-NL"/>
          </a:p>
        </p:txBody>
      </p:sp>
      <p:sp>
        <p:nvSpPr>
          <p:cNvPr id="6" name="Tijdelijke aanduiding voor voettekst 5">
            <a:extLst>
              <a:ext uri="{FF2B5EF4-FFF2-40B4-BE49-F238E27FC236}">
                <a16:creationId xmlns:a16="http://schemas.microsoft.com/office/drawing/2014/main" id="{59DCDB8C-76F7-B69C-3433-0C7F23CE077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660232B-0078-42AF-28C6-72B449910E65}"/>
              </a:ext>
            </a:extLst>
          </p:cNvPr>
          <p:cNvSpPr>
            <a:spLocks noGrp="1"/>
          </p:cNvSpPr>
          <p:nvPr>
            <p:ph type="sldNum" sz="quarter" idx="12"/>
          </p:nvPr>
        </p:nvSpPr>
        <p:spPr/>
        <p:txBody>
          <a:bodyPr/>
          <a:lstStyle/>
          <a:p>
            <a:fld id="{6369D91D-7649-4D09-BD0E-A787D853669C}" type="slidenum">
              <a:rPr lang="nl-NL" smtClean="0"/>
              <a:t>‹nr.›</a:t>
            </a:fld>
            <a:endParaRPr lang="nl-NL"/>
          </a:p>
        </p:txBody>
      </p:sp>
    </p:spTree>
    <p:extLst>
      <p:ext uri="{BB962C8B-B14F-4D97-AF65-F5344CB8AC3E}">
        <p14:creationId xmlns:p14="http://schemas.microsoft.com/office/powerpoint/2010/main" val="158292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25A6A3F-C7FB-994D-E9D3-03EECEFAA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2D9F222-971E-1B6D-5072-7BF40EA42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586C03-EEF4-0B49-1965-FF666D2B1D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6601AE-2E74-4179-B5EE-05E49E0D263D}"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4AF59577-534F-979F-B035-F2EB1FED69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12488367-49AE-A677-A153-6F4E4C7D2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69D91D-7649-4D09-BD0E-A787D853669C}" type="slidenum">
              <a:rPr lang="nl-NL" smtClean="0"/>
              <a:t>‹nr.›</a:t>
            </a:fld>
            <a:endParaRPr lang="nl-NL"/>
          </a:p>
        </p:txBody>
      </p:sp>
    </p:spTree>
    <p:extLst>
      <p:ext uri="{BB962C8B-B14F-4D97-AF65-F5344CB8AC3E}">
        <p14:creationId xmlns:p14="http://schemas.microsoft.com/office/powerpoint/2010/main" val="132328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Graphics, grafische vormgeving, ontwerp, vectorafbeeldingen&#10;&#10;Automatisch gegenereerde beschrijving">
            <a:extLst>
              <a:ext uri="{FF2B5EF4-FFF2-40B4-BE49-F238E27FC236}">
                <a16:creationId xmlns:a16="http://schemas.microsoft.com/office/drawing/2014/main" id="{279FA5AF-502A-8547-739C-B82DA6E68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Afbeelding 10" descr="Afbeelding met tekst, Graphics, Lettertype, rood&#10;&#10;Automatisch gegenereerde beschrijving">
            <a:extLst>
              <a:ext uri="{FF2B5EF4-FFF2-40B4-BE49-F238E27FC236}">
                <a16:creationId xmlns:a16="http://schemas.microsoft.com/office/drawing/2014/main" id="{C35B8712-D7B7-2456-5D78-4D584AF01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1" y="99391"/>
            <a:ext cx="6460435" cy="2987171"/>
          </a:xfrm>
          <a:prstGeom prst="rect">
            <a:avLst/>
          </a:prstGeom>
        </p:spPr>
      </p:pic>
      <p:sp>
        <p:nvSpPr>
          <p:cNvPr id="14" name="Tekstvak 13">
            <a:extLst>
              <a:ext uri="{FF2B5EF4-FFF2-40B4-BE49-F238E27FC236}">
                <a16:creationId xmlns:a16="http://schemas.microsoft.com/office/drawing/2014/main" id="{F56291CD-2FC1-980E-7615-722FA1392FE2}"/>
              </a:ext>
            </a:extLst>
          </p:cNvPr>
          <p:cNvSpPr txBox="1"/>
          <p:nvPr/>
        </p:nvSpPr>
        <p:spPr>
          <a:xfrm>
            <a:off x="326927" y="3329458"/>
            <a:ext cx="5358256" cy="1323439"/>
          </a:xfrm>
          <a:prstGeom prst="rect">
            <a:avLst/>
          </a:prstGeom>
          <a:noFill/>
        </p:spPr>
        <p:txBody>
          <a:bodyPr wrap="square" rtlCol="0">
            <a:spAutoFit/>
          </a:bodyPr>
          <a:lstStyle/>
          <a:p>
            <a:pPr algn="ctr"/>
            <a:r>
              <a:rPr lang="nl-NL" sz="4000" b="1" dirty="0">
                <a:solidFill>
                  <a:srgbClr val="00953D"/>
                </a:solidFill>
                <a:latin typeface="Museo Sans 500" panose="02000000000000000000" pitchFamily="50" charset="0"/>
              </a:rPr>
              <a:t>Uitleg over het wereldonderwijs</a:t>
            </a:r>
          </a:p>
        </p:txBody>
      </p:sp>
      <p:sp>
        <p:nvSpPr>
          <p:cNvPr id="15" name="Tekstvak 14">
            <a:extLst>
              <a:ext uri="{FF2B5EF4-FFF2-40B4-BE49-F238E27FC236}">
                <a16:creationId xmlns:a16="http://schemas.microsoft.com/office/drawing/2014/main" id="{18048352-B6C8-FA38-A6DA-05A5DB0DACF8}"/>
              </a:ext>
            </a:extLst>
          </p:cNvPr>
          <p:cNvSpPr txBox="1"/>
          <p:nvPr/>
        </p:nvSpPr>
        <p:spPr>
          <a:xfrm rot="21248770">
            <a:off x="2208736" y="613689"/>
            <a:ext cx="5358256" cy="707886"/>
          </a:xfrm>
          <a:prstGeom prst="rect">
            <a:avLst/>
          </a:prstGeom>
          <a:noFill/>
        </p:spPr>
        <p:txBody>
          <a:bodyPr wrap="square" rtlCol="0">
            <a:spAutoFit/>
          </a:bodyPr>
          <a:lstStyle/>
          <a:p>
            <a:pPr algn="ctr"/>
            <a:r>
              <a:rPr lang="nl-NL" sz="4000" b="1" dirty="0">
                <a:solidFill>
                  <a:srgbClr val="00953D"/>
                </a:solidFill>
                <a:latin typeface="Museo Sans 500" panose="02000000000000000000" pitchFamily="50" charset="0"/>
              </a:rPr>
              <a:t>‘24-’25 </a:t>
            </a:r>
          </a:p>
        </p:txBody>
      </p:sp>
      <p:pic>
        <p:nvPicPr>
          <p:cNvPr id="17" name="Afbeelding 16" descr="Afbeelding met Graphics, Lettertype, grafische vormgeving, typografie&#10;&#10;Automatisch gegenereerde beschrijving">
            <a:extLst>
              <a:ext uri="{FF2B5EF4-FFF2-40B4-BE49-F238E27FC236}">
                <a16:creationId xmlns:a16="http://schemas.microsoft.com/office/drawing/2014/main" id="{E7037D9B-E061-7378-A2B9-A54EECF03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177743">
            <a:off x="-45841" y="5307160"/>
            <a:ext cx="6742700" cy="1690144"/>
          </a:xfrm>
          <a:prstGeom prst="rect">
            <a:avLst/>
          </a:prstGeom>
        </p:spPr>
      </p:pic>
      <p:pic>
        <p:nvPicPr>
          <p:cNvPr id="18" name="Afbeelding 17" descr="Afbeelding met Graphics, Lettertype, grafische vormgeving, typografie&#10;&#10;Automatisch gegenereerde beschrijving">
            <a:extLst>
              <a:ext uri="{FF2B5EF4-FFF2-40B4-BE49-F238E27FC236}">
                <a16:creationId xmlns:a16="http://schemas.microsoft.com/office/drawing/2014/main" id="{3C7B8CDC-861B-AA09-CADE-5432C0B36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177743">
            <a:off x="5532781" y="5356855"/>
            <a:ext cx="6742700" cy="1690144"/>
          </a:xfrm>
          <a:prstGeom prst="rect">
            <a:avLst/>
          </a:prstGeom>
        </p:spPr>
      </p:pic>
      <p:pic>
        <p:nvPicPr>
          <p:cNvPr id="3" name="Afbeelding 2" descr="Afbeelding met cirkel, Graphics, Kleurrijkheid, kunst&#10;&#10;Automatisch gegenereerde beschrijving">
            <a:extLst>
              <a:ext uri="{FF2B5EF4-FFF2-40B4-BE49-F238E27FC236}">
                <a16:creationId xmlns:a16="http://schemas.microsoft.com/office/drawing/2014/main" id="{10FC07C6-E963-9A3D-E1A6-33163E61BB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866" y="-1243827"/>
            <a:ext cx="6755892" cy="6858000"/>
          </a:xfrm>
          <a:prstGeom prst="rect">
            <a:avLst/>
          </a:prstGeom>
        </p:spPr>
      </p:pic>
    </p:spTree>
    <p:extLst>
      <p:ext uri="{BB962C8B-B14F-4D97-AF65-F5344CB8AC3E}">
        <p14:creationId xmlns:p14="http://schemas.microsoft.com/office/powerpoint/2010/main" val="1241886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descr="Afbeelding met Graphics, grafische vormgeving, ontwerp, vectorafbeeldingen&#10;&#10;Automatisch gegenereerde beschrijving">
            <a:extLst>
              <a:ext uri="{FF2B5EF4-FFF2-40B4-BE49-F238E27FC236}">
                <a16:creationId xmlns:a16="http://schemas.microsoft.com/office/drawing/2014/main" id="{A3F0F269-E4E1-202A-6F8E-BF230C6F6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1">
            <a:extLst>
              <a:ext uri="{FF2B5EF4-FFF2-40B4-BE49-F238E27FC236}">
                <a16:creationId xmlns:a16="http://schemas.microsoft.com/office/drawing/2014/main" id="{547FDFF4-CBAE-27AC-1CE3-E7B3DEDFE26E}"/>
              </a:ext>
            </a:extLst>
          </p:cNvPr>
          <p:cNvSpPr txBox="1">
            <a:spLocks/>
          </p:cNvSpPr>
          <p:nvPr/>
        </p:nvSpPr>
        <p:spPr>
          <a:xfrm rot="21354014">
            <a:off x="721724" y="635826"/>
            <a:ext cx="646689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5400" dirty="0"/>
              <a:t>Planning van vandaag</a:t>
            </a:r>
          </a:p>
        </p:txBody>
      </p:sp>
      <p:graphicFrame>
        <p:nvGraphicFramePr>
          <p:cNvPr id="5" name="Tabel 4">
            <a:extLst>
              <a:ext uri="{FF2B5EF4-FFF2-40B4-BE49-F238E27FC236}">
                <a16:creationId xmlns:a16="http://schemas.microsoft.com/office/drawing/2014/main" id="{73067A23-EFFF-D8CF-513E-81DA18451087}"/>
              </a:ext>
            </a:extLst>
          </p:cNvPr>
          <p:cNvGraphicFramePr>
            <a:graphicFrameLocks noGrp="1"/>
          </p:cNvGraphicFramePr>
          <p:nvPr>
            <p:extLst>
              <p:ext uri="{D42A27DB-BD31-4B8C-83A1-F6EECF244321}">
                <p14:modId xmlns:p14="http://schemas.microsoft.com/office/powerpoint/2010/main" val="2066117175"/>
              </p:ext>
            </p:extLst>
          </p:nvPr>
        </p:nvGraphicFramePr>
        <p:xfrm>
          <a:off x="448745" y="1932068"/>
          <a:ext cx="11285621" cy="4489651"/>
        </p:xfrm>
        <a:graphic>
          <a:graphicData uri="http://schemas.openxmlformats.org/drawingml/2006/table">
            <a:tbl>
              <a:tblPr/>
              <a:tblGrid>
                <a:gridCol w="1665170">
                  <a:extLst>
                    <a:ext uri="{9D8B030D-6E8A-4147-A177-3AD203B41FA5}">
                      <a16:colId xmlns:a16="http://schemas.microsoft.com/office/drawing/2014/main" val="2109161778"/>
                    </a:ext>
                  </a:extLst>
                </a:gridCol>
                <a:gridCol w="5368601">
                  <a:extLst>
                    <a:ext uri="{9D8B030D-6E8A-4147-A177-3AD203B41FA5}">
                      <a16:colId xmlns:a16="http://schemas.microsoft.com/office/drawing/2014/main" val="689483753"/>
                    </a:ext>
                  </a:extLst>
                </a:gridCol>
                <a:gridCol w="1956876">
                  <a:extLst>
                    <a:ext uri="{9D8B030D-6E8A-4147-A177-3AD203B41FA5}">
                      <a16:colId xmlns:a16="http://schemas.microsoft.com/office/drawing/2014/main" val="691128557"/>
                    </a:ext>
                  </a:extLst>
                </a:gridCol>
                <a:gridCol w="2294974">
                  <a:extLst>
                    <a:ext uri="{9D8B030D-6E8A-4147-A177-3AD203B41FA5}">
                      <a16:colId xmlns:a16="http://schemas.microsoft.com/office/drawing/2014/main" val="4237456587"/>
                    </a:ext>
                  </a:extLst>
                </a:gridCol>
              </a:tblGrid>
              <a:tr h="321514">
                <a:tc>
                  <a:txBody>
                    <a:bodyPr/>
                    <a:lstStyle/>
                    <a:p>
                      <a:pPr fontAlgn="t"/>
                      <a:r>
                        <a:rPr lang="nl-NL" sz="1400" b="1">
                          <a:effectLst/>
                        </a:rPr>
                        <a:t>Tijd</a:t>
                      </a:r>
                      <a:endParaRPr lang="nl-NL" sz="140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400" b="1">
                          <a:effectLst/>
                        </a:rPr>
                        <a:t>Wat ga je doen?</a:t>
                      </a:r>
                      <a:endParaRPr lang="nl-NL" sz="140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400" b="1">
                          <a:effectLst/>
                        </a:rPr>
                        <a:t>Wat heb je nodig?</a:t>
                      </a:r>
                      <a:endParaRPr lang="nl-NL" sz="140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400" b="1" dirty="0">
                          <a:effectLst/>
                        </a:rPr>
                        <a:t>Wat moet je inleveren?</a:t>
                      </a:r>
                      <a:endParaRPr lang="nl-NL" sz="14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2725174636"/>
                  </a:ext>
                </a:extLst>
              </a:tr>
              <a:tr h="969967">
                <a:tc>
                  <a:txBody>
                    <a:bodyPr/>
                    <a:lstStyle/>
                    <a:p>
                      <a:pPr fontAlgn="t"/>
                      <a:r>
                        <a:rPr lang="nl-NL" sz="1400">
                          <a:effectLst/>
                        </a:rPr>
                        <a:t>45</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a:effectLst/>
                        </a:rPr>
                        <a:t>Je krijgt uitleg over het Wereldonderwijs door jouw reisleider (dit zijn de docenten die het Wereldonderwijs (geven). </a:t>
                      </a:r>
                    </a:p>
                    <a:p>
                      <a:pPr fontAlgn="t"/>
                      <a:r>
                        <a:rPr lang="nl-NL" sz="1600" dirty="0">
                          <a:effectLst/>
                        </a:rPr>
                        <a:t>Hiervoor wordt de PowerPoint gebruikt. </a:t>
                      </a:r>
                    </a:p>
                    <a:p>
                      <a:pPr fontAlgn="t"/>
                      <a:r>
                        <a:rPr lang="nl-NL" sz="1600" dirty="0">
                          <a:effectLst/>
                        </a:rPr>
                        <a:t>Wil je nalezen wat Wereldonderwijs is, wat we in deze wereld gaan verkennen en wat je gaat doen, kijk dan in de reisgids.</a:t>
                      </a:r>
                    </a:p>
                    <a:p>
                      <a:pPr fontAlgn="t"/>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err="1">
                          <a:effectLst/>
                        </a:rPr>
                        <a:t>Powerpoint</a:t>
                      </a:r>
                      <a:r>
                        <a:rPr lang="nl-NL" sz="1600" dirty="0">
                          <a:effectLst/>
                        </a:rPr>
                        <a:t>: Uitleg wereldonderwijs</a:t>
                      </a:r>
                    </a:p>
                    <a:p>
                      <a:pPr fontAlgn="t"/>
                      <a:r>
                        <a:rPr lang="nl-NL" sz="1600" dirty="0">
                          <a:effectLst/>
                        </a:rPr>
                        <a:t>Reisgids</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br>
                        <a:rPr lang="nl-NL" sz="1600" dirty="0">
                          <a:effectLst/>
                        </a:rPr>
                      </a:br>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4204319056"/>
                  </a:ext>
                </a:extLst>
              </a:tr>
              <a:tr h="737025">
                <a:tc>
                  <a:txBody>
                    <a:bodyPr/>
                    <a:lstStyle/>
                    <a:p>
                      <a:pPr fontAlgn="t"/>
                      <a:r>
                        <a:rPr lang="nl-NL" sz="1400">
                          <a:effectLst/>
                        </a:rPr>
                        <a:t>45</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a:effectLst/>
                        </a:rPr>
                        <a:t>Je gaat kennismaken met DIGIT-VO. Hier heb je je laptop voor nodig met een koptelefoon of oortjes en de PowerPoint opdracht DIGIT-VO</a:t>
                      </a:r>
                      <a:br>
                        <a:rPr lang="nl-NL" sz="1600" dirty="0">
                          <a:effectLst/>
                        </a:rPr>
                      </a:br>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a:effectLst/>
                        </a:rPr>
                        <a:t>Laptop en koptelefoon/oortjes PowerPoint opdracht DIGIT-VO</a:t>
                      </a:r>
                    </a:p>
                    <a:p>
                      <a:pPr fontAlgn="t"/>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a:effectLst/>
                        </a:rPr>
                        <a:t>In DIGIT-VO moet je in de planner week 1 afhebben.</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1642355283"/>
                  </a:ext>
                </a:extLst>
              </a:tr>
              <a:tr h="625179">
                <a:tc>
                  <a:txBody>
                    <a:bodyPr/>
                    <a:lstStyle/>
                    <a:p>
                      <a:pPr fontAlgn="t"/>
                      <a:r>
                        <a:rPr lang="nl-NL" sz="1400">
                          <a:effectLst/>
                        </a:rPr>
                        <a:t>90</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a:effectLst/>
                        </a:rPr>
                        <a:t>Je gaat in groepjes een </a:t>
                      </a:r>
                      <a:r>
                        <a:rPr lang="nl-NL" sz="1600" dirty="0" err="1">
                          <a:effectLst/>
                        </a:rPr>
                        <a:t>Goosechase</a:t>
                      </a:r>
                      <a:r>
                        <a:rPr lang="nl-NL" sz="1600" dirty="0">
                          <a:effectLst/>
                        </a:rPr>
                        <a:t> (speurtocht) doen door school. Hier heb je per groepje een mobieltje nodig.</a:t>
                      </a:r>
                    </a:p>
                    <a:p>
                      <a:pPr fontAlgn="t"/>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a:effectLst/>
                        </a:rPr>
                        <a:t>Per groepje 1 mobieltje met de </a:t>
                      </a:r>
                      <a:r>
                        <a:rPr lang="nl-NL" sz="1600" dirty="0" err="1">
                          <a:effectLst/>
                        </a:rPr>
                        <a:t>Goosechase</a:t>
                      </a:r>
                      <a:r>
                        <a:rPr lang="nl-NL" sz="1600" dirty="0">
                          <a:effectLst/>
                        </a:rPr>
                        <a:t> app. </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br>
                        <a:rPr lang="nl-NL" sz="1600">
                          <a:effectLst/>
                        </a:rPr>
                      </a:br>
                      <a:endParaRPr lang="nl-NL" sz="160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93267012"/>
                  </a:ext>
                </a:extLst>
              </a:tr>
              <a:tr h="597099">
                <a:tc>
                  <a:txBody>
                    <a:bodyPr/>
                    <a:lstStyle/>
                    <a:p>
                      <a:pPr fontAlgn="t"/>
                      <a:r>
                        <a:rPr lang="nl-NL" sz="1400" dirty="0">
                          <a:effectLst/>
                        </a:rPr>
                        <a:t>10</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a:effectLst/>
                        </a:rPr>
                        <a:t>Ergens in dit programma plan je met elkaar een pauze.</a:t>
                      </a:r>
                    </a:p>
                    <a:p>
                      <a:pPr fontAlgn="t"/>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2663932613"/>
                  </a:ext>
                </a:extLst>
              </a:tr>
            </a:tbl>
          </a:graphicData>
        </a:graphic>
      </p:graphicFrame>
    </p:spTree>
    <p:extLst>
      <p:ext uri="{BB962C8B-B14F-4D97-AF65-F5344CB8AC3E}">
        <p14:creationId xmlns:p14="http://schemas.microsoft.com/office/powerpoint/2010/main" val="33734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AFEC3-8C4B-11ED-089C-EC8A42ED67A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941E93A-2601-217D-5E17-8CD82758EEAB}"/>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38DBEB2D-A64B-2904-0C84-9C44E62EE7DC}"/>
              </a:ext>
            </a:extLst>
          </p:cNvPr>
          <p:cNvPicPr>
            <a:picLocks noChangeAspect="1"/>
          </p:cNvPicPr>
          <p:nvPr/>
        </p:nvPicPr>
        <p:blipFill rotWithShape="1">
          <a:blip r:embed="rId2"/>
          <a:srcRect l="1625" r="1625" b="204"/>
          <a:stretch/>
        </p:blipFill>
        <p:spPr>
          <a:xfrm>
            <a:off x="0" y="0"/>
            <a:ext cx="12192000" cy="6858001"/>
          </a:xfrm>
          <a:prstGeom prst="rect">
            <a:avLst/>
          </a:prstGeom>
        </p:spPr>
      </p:pic>
      <p:sp>
        <p:nvSpPr>
          <p:cNvPr id="5" name="Tekstvak 4">
            <a:extLst>
              <a:ext uri="{FF2B5EF4-FFF2-40B4-BE49-F238E27FC236}">
                <a16:creationId xmlns:a16="http://schemas.microsoft.com/office/drawing/2014/main" id="{B4CB4AEF-5867-34AB-6DCE-CF6661DFB62A}"/>
              </a:ext>
            </a:extLst>
          </p:cNvPr>
          <p:cNvSpPr txBox="1"/>
          <p:nvPr/>
        </p:nvSpPr>
        <p:spPr>
          <a:xfrm>
            <a:off x="144378" y="2055813"/>
            <a:ext cx="4776537" cy="3970318"/>
          </a:xfrm>
          <a:prstGeom prst="rect">
            <a:avLst/>
          </a:prstGeom>
          <a:noFill/>
        </p:spPr>
        <p:txBody>
          <a:bodyPr wrap="square" lIns="91440" tIns="45720" rIns="91440" bIns="45720" anchor="t">
            <a:spAutoFit/>
          </a:bodyPr>
          <a:lstStyle/>
          <a:p>
            <a:pPr marL="285750" indent="-285750">
              <a:buSzPct val="150000"/>
              <a:buBlip>
                <a:blip r:embed="rId3">
                  <a:extLst>
                    <a:ext uri="{96DAC541-7B7A-43D3-8B79-37D633B846F1}">
                      <asvg:svgBlip xmlns:asvg="http://schemas.microsoft.com/office/drawing/2016/SVG/main" r:embed="rId4"/>
                    </a:ext>
                  </a:extLst>
                </a:blip>
              </a:buBlip>
            </a:pPr>
            <a:r>
              <a:rPr lang="nl-NL" dirty="0"/>
              <a:t>8 lesuren per week  </a:t>
            </a:r>
            <a:br>
              <a:rPr lang="nl-NL" dirty="0"/>
            </a:br>
            <a:r>
              <a:rPr lang="nl-NL" dirty="0"/>
              <a:t>(2 dagen 2x 4 uur).</a:t>
            </a:r>
            <a:endParaRPr lang="en-US" dirty="0"/>
          </a:p>
          <a:p>
            <a:pPr marL="285750" indent="-285750">
              <a:buSzPct val="150000"/>
              <a:buBlip>
                <a:blip r:embed="rId3">
                  <a:extLst>
                    <a:ext uri="{96DAC541-7B7A-43D3-8B79-37D633B846F1}">
                      <asvg:svgBlip xmlns:asvg="http://schemas.microsoft.com/office/drawing/2016/SVG/main" r:embed="rId4"/>
                    </a:ext>
                  </a:extLst>
                </a:blip>
              </a:buBlip>
            </a:pPr>
            <a:endParaRPr lang="nl-NL" dirty="0"/>
          </a:p>
          <a:p>
            <a:pPr>
              <a:buSzPct val="150000"/>
            </a:pPr>
            <a:endParaRPr lang="nl-NL" dirty="0"/>
          </a:p>
          <a:p>
            <a:pPr marL="285750" indent="-285750">
              <a:buSzPct val="150000"/>
              <a:buBlip>
                <a:blip r:embed="rId3">
                  <a:extLst>
                    <a:ext uri="{96DAC541-7B7A-43D3-8B79-37D633B846F1}">
                      <asvg:svgBlip xmlns:asvg="http://schemas.microsoft.com/office/drawing/2016/SVG/main" r:embed="rId4"/>
                    </a:ext>
                  </a:extLst>
                </a:blip>
              </a:buBlip>
            </a:pPr>
            <a:r>
              <a:rPr lang="nl-NL" dirty="0"/>
              <a:t>Er wordt veel verbinding </a:t>
            </a:r>
            <a:br>
              <a:rPr lang="nl-NL" dirty="0"/>
            </a:br>
            <a:r>
              <a:rPr lang="nl-NL" dirty="0"/>
              <a:t>gemaakt tussen meerdere vakken.</a:t>
            </a:r>
          </a:p>
          <a:p>
            <a:pPr marL="285750" indent="-285750">
              <a:buSzPct val="150000"/>
              <a:buBlip>
                <a:blip r:embed="rId3">
                  <a:extLst>
                    <a:ext uri="{96DAC541-7B7A-43D3-8B79-37D633B846F1}">
                      <asvg:svgBlip xmlns:asvg="http://schemas.microsoft.com/office/drawing/2016/SVG/main" r:embed="rId4"/>
                    </a:ext>
                  </a:extLst>
                </a:blip>
              </a:buBlip>
            </a:pPr>
            <a:endParaRPr lang="nl-NL" dirty="0"/>
          </a:p>
          <a:p>
            <a:pPr>
              <a:buSzPct val="150000"/>
            </a:pPr>
            <a:endParaRPr lang="nl-NL" dirty="0"/>
          </a:p>
          <a:p>
            <a:pPr marL="285750" indent="-285750">
              <a:buSzPct val="150000"/>
              <a:buBlip>
                <a:blip r:embed="rId3">
                  <a:extLst>
                    <a:ext uri="{96DAC541-7B7A-43D3-8B79-37D633B846F1}">
                      <asvg:svgBlip xmlns:asvg="http://schemas.microsoft.com/office/drawing/2016/SVG/main" r:embed="rId4"/>
                    </a:ext>
                  </a:extLst>
                </a:blip>
              </a:buBlip>
            </a:pPr>
            <a:r>
              <a:rPr lang="nl-NL" dirty="0"/>
              <a:t>Hebben jullie op de basisschool </a:t>
            </a:r>
            <a:br>
              <a:rPr lang="nl-NL" dirty="0"/>
            </a:br>
            <a:r>
              <a:rPr lang="nl-NL" dirty="0"/>
              <a:t>gewerkt met thema’s?</a:t>
            </a:r>
          </a:p>
          <a:p>
            <a:pPr marL="742950" lvl="1" indent="-285750">
              <a:buSzPct val="150000"/>
              <a:buBlip>
                <a:blip r:embed="rId3">
                  <a:extLst>
                    <a:ext uri="{96DAC541-7B7A-43D3-8B79-37D633B846F1}">
                      <asvg:svgBlip xmlns:asvg="http://schemas.microsoft.com/office/drawing/2016/SVG/main" r:embed="rId4"/>
                    </a:ext>
                  </a:extLst>
                </a:blip>
              </a:buBlip>
            </a:pPr>
            <a:r>
              <a:rPr lang="nl-NL" dirty="0"/>
              <a:t>Welke thema’s kwamen langs en </a:t>
            </a:r>
            <a:br>
              <a:rPr lang="nl-NL" dirty="0"/>
            </a:br>
            <a:r>
              <a:rPr lang="nl-NL" dirty="0"/>
              <a:t>hoe ging dat dan?</a:t>
            </a:r>
          </a:p>
          <a:p>
            <a:pPr marL="285750" indent="-285750">
              <a:buSzPct val="150000"/>
              <a:buBlip>
                <a:blip r:embed="rId3">
                  <a:extLst>
                    <a:ext uri="{96DAC541-7B7A-43D3-8B79-37D633B846F1}">
                      <asvg:svgBlip xmlns:asvg="http://schemas.microsoft.com/office/drawing/2016/SVG/main" r:embed="rId4"/>
                    </a:ext>
                  </a:extLst>
                </a:blip>
              </a:buBlip>
            </a:pPr>
            <a:endParaRPr lang="nl-NL" dirty="0"/>
          </a:p>
          <a:p>
            <a:pPr marL="285750" indent="-285750">
              <a:buSzPct val="150000"/>
              <a:buBlip>
                <a:blip r:embed="rId3">
                  <a:extLst>
                    <a:ext uri="{96DAC541-7B7A-43D3-8B79-37D633B846F1}">
                      <asvg:svgBlip xmlns:asvg="http://schemas.microsoft.com/office/drawing/2016/SVG/main" r:embed="rId4"/>
                    </a:ext>
                  </a:extLst>
                </a:blip>
              </a:buBlip>
            </a:pPr>
            <a:r>
              <a:rPr lang="nl-NL" dirty="0"/>
              <a:t>Elke wereld heeft zijn eigen thema!</a:t>
            </a:r>
          </a:p>
        </p:txBody>
      </p:sp>
    </p:spTree>
    <p:extLst>
      <p:ext uri="{BB962C8B-B14F-4D97-AF65-F5344CB8AC3E}">
        <p14:creationId xmlns:p14="http://schemas.microsoft.com/office/powerpoint/2010/main" val="2792422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ontwerp, kunst&#10;&#10;Automatisch gegenereerde beschrijving">
            <a:extLst>
              <a:ext uri="{FF2B5EF4-FFF2-40B4-BE49-F238E27FC236}">
                <a16:creationId xmlns:a16="http://schemas.microsoft.com/office/drawing/2014/main" id="{1496DAC6-C028-6B8E-7EEC-36B3DCFE6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1">
            <a:extLst>
              <a:ext uri="{FF2B5EF4-FFF2-40B4-BE49-F238E27FC236}">
                <a16:creationId xmlns:a16="http://schemas.microsoft.com/office/drawing/2014/main" id="{308F68C0-53D6-BEBC-42E1-AFF59F00BE74}"/>
              </a:ext>
            </a:extLst>
          </p:cNvPr>
          <p:cNvSpPr txBox="1">
            <a:spLocks/>
          </p:cNvSpPr>
          <p:nvPr/>
        </p:nvSpPr>
        <p:spPr>
          <a:xfrm>
            <a:off x="838200" y="473409"/>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t>Hoe ga je onze werelden verkennen:</a:t>
            </a:r>
            <a:br>
              <a:rPr lang="nl-NL" dirty="0"/>
            </a:br>
            <a:r>
              <a:rPr lang="nl-NL" sz="4800" b="1" dirty="0"/>
              <a:t>De leercirkel</a:t>
            </a:r>
            <a:endParaRPr lang="nl-NL" b="1" dirty="0"/>
          </a:p>
        </p:txBody>
      </p:sp>
      <p:pic>
        <p:nvPicPr>
          <p:cNvPr id="5122" name="Picture 2">
            <a:extLst>
              <a:ext uri="{FF2B5EF4-FFF2-40B4-BE49-F238E27FC236}">
                <a16:creationId xmlns:a16="http://schemas.microsoft.com/office/drawing/2014/main" id="{3089CB99-DB23-1498-6BBA-940D1ED6AC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22" t="9702" r="6566" b="2549"/>
          <a:stretch/>
        </p:blipFill>
        <p:spPr bwMode="auto">
          <a:xfrm>
            <a:off x="838200" y="1612232"/>
            <a:ext cx="9119937" cy="524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73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descr="Afbeelding met Graphics, schermopname, grafische vormgeving, ontwerp&#10;&#10;Automatisch gegenereerde beschrijving">
            <a:extLst>
              <a:ext uri="{FF2B5EF4-FFF2-40B4-BE49-F238E27FC236}">
                <a16:creationId xmlns:a16="http://schemas.microsoft.com/office/drawing/2014/main" id="{5C0F973D-75ED-8E67-E93D-D6086BD8B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64"/>
            <a:ext cx="12192000" cy="6858000"/>
          </a:xfrm>
          <a:prstGeom prst="rect">
            <a:avLst/>
          </a:prstGeom>
        </p:spPr>
      </p:pic>
      <p:sp>
        <p:nvSpPr>
          <p:cNvPr id="16" name="Titel 1">
            <a:extLst>
              <a:ext uri="{FF2B5EF4-FFF2-40B4-BE49-F238E27FC236}">
                <a16:creationId xmlns:a16="http://schemas.microsoft.com/office/drawing/2014/main" id="{091C060E-B3D3-A7D0-439D-4C27B3FA6978}"/>
              </a:ext>
            </a:extLst>
          </p:cNvPr>
          <p:cNvSpPr txBox="1">
            <a:spLocks/>
          </p:cNvSpPr>
          <p:nvPr/>
        </p:nvSpPr>
        <p:spPr>
          <a:xfrm>
            <a:off x="284748" y="6811"/>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t>Wereld 1:</a:t>
            </a:r>
            <a:br>
              <a:rPr lang="nl-NL" sz="1400" dirty="0"/>
            </a:br>
            <a:r>
              <a:rPr lang="nl-NL" sz="4800" b="1" dirty="0"/>
              <a:t>De leercirkel</a:t>
            </a:r>
            <a:endParaRPr lang="nl-NL" sz="1400" b="1" dirty="0"/>
          </a:p>
        </p:txBody>
      </p:sp>
      <p:sp>
        <p:nvSpPr>
          <p:cNvPr id="2160" name="Rechthoek 2159">
            <a:extLst>
              <a:ext uri="{FF2B5EF4-FFF2-40B4-BE49-F238E27FC236}">
                <a16:creationId xmlns:a16="http://schemas.microsoft.com/office/drawing/2014/main" id="{CD609CF1-6089-A4A3-3337-41B6C0916544}"/>
              </a:ext>
            </a:extLst>
          </p:cNvPr>
          <p:cNvSpPr/>
          <p:nvPr/>
        </p:nvSpPr>
        <p:spPr>
          <a:xfrm rot="16200000">
            <a:off x="8222740" y="4595220"/>
            <a:ext cx="3097776" cy="45719"/>
          </a:xfrm>
          <a:prstGeom prst="rect">
            <a:avLst/>
          </a:prstGeom>
          <a:solidFill>
            <a:srgbClr val="F5D9F2"/>
          </a:solidFill>
          <a:ln>
            <a:solidFill>
              <a:srgbClr val="F5D9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157" name="Afbeelding 2156" descr="Afbeelding met tekst, schermopname, Lettertype, handschrift&#10;&#10;Automatisch gegenereerde beschrijving">
            <a:extLst>
              <a:ext uri="{FF2B5EF4-FFF2-40B4-BE49-F238E27FC236}">
                <a16:creationId xmlns:a16="http://schemas.microsoft.com/office/drawing/2014/main" id="{7FF625B3-FA13-8CDF-0284-B46F3E6BA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652" y="-6811"/>
            <a:ext cx="10029092" cy="6858000"/>
          </a:xfrm>
          <a:prstGeom prst="rect">
            <a:avLst/>
          </a:prstGeom>
        </p:spPr>
      </p:pic>
      <p:sp>
        <p:nvSpPr>
          <p:cNvPr id="2158" name="Rechthoek 2157">
            <a:extLst>
              <a:ext uri="{FF2B5EF4-FFF2-40B4-BE49-F238E27FC236}">
                <a16:creationId xmlns:a16="http://schemas.microsoft.com/office/drawing/2014/main" id="{8B81DFF9-470A-B58B-E9DF-83AEF52EB244}"/>
              </a:ext>
            </a:extLst>
          </p:cNvPr>
          <p:cNvSpPr/>
          <p:nvPr/>
        </p:nvSpPr>
        <p:spPr>
          <a:xfrm rot="18693733">
            <a:off x="6855500" y="1769416"/>
            <a:ext cx="1225370" cy="45719"/>
          </a:xfrm>
          <a:prstGeom prst="rect">
            <a:avLst/>
          </a:prstGeom>
          <a:solidFill>
            <a:srgbClr val="CFE5EF"/>
          </a:solidFill>
          <a:ln>
            <a:solidFill>
              <a:srgbClr val="CFE5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59" name="Rechthoek 2158">
            <a:extLst>
              <a:ext uri="{FF2B5EF4-FFF2-40B4-BE49-F238E27FC236}">
                <a16:creationId xmlns:a16="http://schemas.microsoft.com/office/drawing/2014/main" id="{DA05F22B-B2A2-DD82-11A0-09DED7D1CCF0}"/>
              </a:ext>
            </a:extLst>
          </p:cNvPr>
          <p:cNvSpPr/>
          <p:nvPr/>
        </p:nvSpPr>
        <p:spPr>
          <a:xfrm rot="20506257">
            <a:off x="3929769" y="4974677"/>
            <a:ext cx="540362" cy="56699"/>
          </a:xfrm>
          <a:prstGeom prst="rect">
            <a:avLst/>
          </a:prstGeom>
          <a:solidFill>
            <a:srgbClr val="FDF2B1"/>
          </a:solidFill>
          <a:ln>
            <a:solidFill>
              <a:srgbClr val="FDF4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41290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descr="Afbeelding met Graphics, grafische vormgeving, ontwerp, kunst&#10;&#10;Automatisch gegenereerde beschrijving">
            <a:extLst>
              <a:ext uri="{FF2B5EF4-FFF2-40B4-BE49-F238E27FC236}">
                <a16:creationId xmlns:a16="http://schemas.microsoft.com/office/drawing/2014/main" id="{040D1FDF-7E9B-FADB-E3F6-AAE357674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jdelijke aanduiding voor inhoud 2">
            <a:extLst>
              <a:ext uri="{FF2B5EF4-FFF2-40B4-BE49-F238E27FC236}">
                <a16:creationId xmlns:a16="http://schemas.microsoft.com/office/drawing/2014/main" id="{8B33897E-EE79-481E-D321-26B41E0A4190}"/>
              </a:ext>
            </a:extLst>
          </p:cNvPr>
          <p:cNvSpPr txBox="1">
            <a:spLocks/>
          </p:cNvSpPr>
          <p:nvPr/>
        </p:nvSpPr>
        <p:spPr>
          <a:xfrm>
            <a:off x="478712" y="3125169"/>
            <a:ext cx="6089073" cy="3259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t>Hey, welkom op het Westeraam! Ben je er klaar voor? </a:t>
            </a:r>
          </a:p>
          <a:p>
            <a:pPr marL="0" indent="0">
              <a:buNone/>
            </a:pPr>
            <a:r>
              <a:rPr lang="nl-NL" sz="2000" dirty="0"/>
              <a:t>In deze eerste wereld leer je natuurlijk je nieuwe school door en door kennen. Je maakt kennis met je coaches, de docenten en je nieuwe vrienden. Je ontdekt je eigen talenten en je </a:t>
            </a:r>
            <a:r>
              <a:rPr lang="nl-NL" sz="2000" dirty="0" err="1"/>
              <a:t>struggles</a:t>
            </a:r>
            <a:r>
              <a:rPr lang="nl-NL" sz="2000" dirty="0"/>
              <a:t>. </a:t>
            </a:r>
          </a:p>
          <a:p>
            <a:pPr marL="0" indent="0">
              <a:buNone/>
            </a:pPr>
            <a:r>
              <a:rPr lang="nl-NL" sz="2000" dirty="0"/>
              <a:t>Jij maakt het verschil door jezelf te zijn en te ontdekken wat je nog meer zou willen zijn. Samen met anderen vorm je een dreamteam waarmee je de uitdagingen van deze wereld aangaat. Zo zorgen jullie voor een positieve </a:t>
            </a:r>
            <a:r>
              <a:rPr lang="nl-NL" sz="2000" dirty="0" err="1"/>
              <a:t>vibe</a:t>
            </a:r>
            <a:r>
              <a:rPr lang="nl-NL" sz="2000" dirty="0"/>
              <a:t> op school en daarbuiten.</a:t>
            </a:r>
          </a:p>
        </p:txBody>
      </p:sp>
      <p:sp>
        <p:nvSpPr>
          <p:cNvPr id="4" name="Titel 1">
            <a:extLst>
              <a:ext uri="{FF2B5EF4-FFF2-40B4-BE49-F238E27FC236}">
                <a16:creationId xmlns:a16="http://schemas.microsoft.com/office/drawing/2014/main" id="{554209DB-31A9-DEAB-D8CD-26E464BB82C1}"/>
              </a:ext>
            </a:extLst>
          </p:cNvPr>
          <p:cNvSpPr txBox="1">
            <a:spLocks/>
          </p:cNvSpPr>
          <p:nvPr/>
        </p:nvSpPr>
        <p:spPr>
          <a:xfrm rot="21331010">
            <a:off x="623083" y="607769"/>
            <a:ext cx="7114139"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t>Snapshot:</a:t>
            </a:r>
            <a:br>
              <a:rPr lang="nl-NL" dirty="0"/>
            </a:br>
            <a:r>
              <a:rPr lang="nl-NL" sz="4800" b="1" dirty="0"/>
              <a:t>#Jij maakt het verschil!</a:t>
            </a:r>
            <a:endParaRPr lang="nl-NL" b="1" dirty="0"/>
          </a:p>
        </p:txBody>
      </p:sp>
      <p:pic>
        <p:nvPicPr>
          <p:cNvPr id="7" name="Afbeelding 6" descr="Afbeelding met tekst, Graphics, grafische vormgeving&#10;&#10;Automatisch gegenereerde beschrijving">
            <a:extLst>
              <a:ext uri="{FF2B5EF4-FFF2-40B4-BE49-F238E27FC236}">
                <a16:creationId xmlns:a16="http://schemas.microsoft.com/office/drawing/2014/main" id="{B3D25088-BEFB-901D-EE28-6AFA88785341}"/>
              </a:ext>
            </a:extLst>
          </p:cNvPr>
          <p:cNvPicPr>
            <a:picLocks noChangeAspect="1"/>
          </p:cNvPicPr>
          <p:nvPr/>
        </p:nvPicPr>
        <p:blipFill rotWithShape="1">
          <a:blip r:embed="rId3">
            <a:extLst>
              <a:ext uri="{28A0092B-C50C-407E-A947-70E740481C1C}">
                <a14:useLocalDpi xmlns:a14="http://schemas.microsoft.com/office/drawing/2010/main" val="0"/>
              </a:ext>
            </a:extLst>
          </a:blip>
          <a:srcRect l="10116" t="9811" r="11523" b="7944"/>
          <a:stretch/>
        </p:blipFill>
        <p:spPr>
          <a:xfrm>
            <a:off x="6208296" y="473409"/>
            <a:ext cx="5717406" cy="5303520"/>
          </a:xfrm>
          <a:prstGeom prst="rect">
            <a:avLst/>
          </a:prstGeom>
        </p:spPr>
      </p:pic>
    </p:spTree>
    <p:extLst>
      <p:ext uri="{BB962C8B-B14F-4D97-AF65-F5344CB8AC3E}">
        <p14:creationId xmlns:p14="http://schemas.microsoft.com/office/powerpoint/2010/main" val="303959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ontwerp, illustratie, kunst&#10;&#10;Automatisch gegenereerde beschrijving">
            <a:extLst>
              <a:ext uri="{FF2B5EF4-FFF2-40B4-BE49-F238E27FC236}">
                <a16:creationId xmlns:a16="http://schemas.microsoft.com/office/drawing/2014/main" id="{D5AF0D1F-EBFE-B533-9AF3-83693FEE9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1">
            <a:extLst>
              <a:ext uri="{FF2B5EF4-FFF2-40B4-BE49-F238E27FC236}">
                <a16:creationId xmlns:a16="http://schemas.microsoft.com/office/drawing/2014/main" id="{BAD5364F-424F-52C0-5D85-501BD6BF9401}"/>
              </a:ext>
            </a:extLst>
          </p:cNvPr>
          <p:cNvSpPr txBox="1">
            <a:spLocks/>
          </p:cNvSpPr>
          <p:nvPr/>
        </p:nvSpPr>
        <p:spPr>
          <a:xfrm rot="21300944">
            <a:off x="616529" y="458600"/>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t>Reisplan:</a:t>
            </a:r>
            <a:br>
              <a:rPr lang="nl-NL" dirty="0"/>
            </a:br>
            <a:r>
              <a:rPr lang="nl-NL" sz="4800" b="1" dirty="0"/>
              <a:t>Doelen &amp; </a:t>
            </a:r>
            <a:br>
              <a:rPr lang="nl-NL" sz="4800" b="1" dirty="0"/>
            </a:br>
            <a:r>
              <a:rPr lang="nl-NL" sz="4800" b="1" dirty="0"/>
              <a:t>wie gaan er mee</a:t>
            </a:r>
            <a:endParaRPr lang="nl-NL" b="1" dirty="0"/>
          </a:p>
        </p:txBody>
      </p:sp>
      <p:sp>
        <p:nvSpPr>
          <p:cNvPr id="5" name="Tekstvak 4">
            <a:extLst>
              <a:ext uri="{FF2B5EF4-FFF2-40B4-BE49-F238E27FC236}">
                <a16:creationId xmlns:a16="http://schemas.microsoft.com/office/drawing/2014/main" id="{DC64CBBD-5305-79E6-7EE9-68EB65B90E5B}"/>
              </a:ext>
            </a:extLst>
          </p:cNvPr>
          <p:cNvSpPr txBox="1"/>
          <p:nvPr/>
        </p:nvSpPr>
        <p:spPr>
          <a:xfrm>
            <a:off x="222795" y="3086504"/>
            <a:ext cx="10664280" cy="3376374"/>
          </a:xfrm>
          <a:prstGeom prst="rect">
            <a:avLst/>
          </a:prstGeom>
          <a:noFill/>
        </p:spPr>
        <p:txBody>
          <a:bodyPr wrap="square">
            <a:spAutoFit/>
          </a:bodyPr>
          <a:lstStyle/>
          <a:p>
            <a:pPr marL="285750" indent="-285750">
              <a:lnSpc>
                <a:spcPct val="150000"/>
              </a:lnSpc>
              <a:buSzPct val="150000"/>
              <a:buBlip>
                <a:blip r:embed="rId3">
                  <a:extLst>
                    <a:ext uri="{96DAC541-7B7A-43D3-8B79-37D633B846F1}">
                      <asvg:svgBlip xmlns:asvg="http://schemas.microsoft.com/office/drawing/2016/SVG/main" r:embed="rId4"/>
                    </a:ext>
                  </a:extLst>
                </a:blip>
              </a:buBlip>
            </a:pPr>
            <a:r>
              <a:rPr lang="nl-NL" dirty="0"/>
              <a:t>Jij kan je weg vinden in de school, en weten wie welke rol heeft in jouw leerproces.</a:t>
            </a:r>
          </a:p>
          <a:p>
            <a:pPr marL="285750" indent="-285750">
              <a:lnSpc>
                <a:spcPct val="150000"/>
              </a:lnSpc>
              <a:buSzPct val="150000"/>
              <a:buBlip>
                <a:blip r:embed="rId3">
                  <a:extLst>
                    <a:ext uri="{96DAC541-7B7A-43D3-8B79-37D633B846F1}">
                      <asvg:svgBlip xmlns:asvg="http://schemas.microsoft.com/office/drawing/2016/SVG/main" r:embed="rId4"/>
                    </a:ext>
                  </a:extLst>
                </a:blip>
              </a:buBlip>
            </a:pPr>
            <a:r>
              <a:rPr lang="nl-NL" dirty="0"/>
              <a:t>Je begrijpt de school- en klassencultuur en kunnen dit relateren aan jouw eigen verwachtingen en </a:t>
            </a:r>
            <a:br>
              <a:rPr lang="nl-NL" dirty="0"/>
            </a:br>
            <a:r>
              <a:rPr lang="nl-NL" dirty="0"/>
              <a:t>gedrag als leerling.</a:t>
            </a:r>
          </a:p>
          <a:p>
            <a:pPr marL="285750" indent="-285750">
              <a:lnSpc>
                <a:spcPct val="150000"/>
              </a:lnSpc>
              <a:buSzPct val="150000"/>
              <a:buBlip>
                <a:blip r:embed="rId3">
                  <a:extLst>
                    <a:ext uri="{96DAC541-7B7A-43D3-8B79-37D633B846F1}">
                      <asvg:svgBlip xmlns:asvg="http://schemas.microsoft.com/office/drawing/2016/SVG/main" r:embed="rId4"/>
                    </a:ext>
                  </a:extLst>
                </a:blip>
              </a:buBlip>
            </a:pPr>
            <a:r>
              <a:rPr lang="nl-NL" dirty="0"/>
              <a:t>Je hebt samen met jouw klas een contract opgesteld waarin onderlinge verwachtingen, afspraken </a:t>
            </a:r>
            <a:br>
              <a:rPr lang="nl-NL" dirty="0"/>
            </a:br>
            <a:r>
              <a:rPr lang="nl-NL" dirty="0"/>
              <a:t>en gedrag zijn vastgelegd om ervoor te zorgen dat het een fijn en leerzaam jaar wordt voor iedereen.</a:t>
            </a:r>
          </a:p>
          <a:p>
            <a:pPr marL="285750" indent="-285750">
              <a:lnSpc>
                <a:spcPct val="150000"/>
              </a:lnSpc>
              <a:buSzPct val="150000"/>
              <a:buBlip>
                <a:blip r:embed="rId3">
                  <a:extLst>
                    <a:ext uri="{96DAC541-7B7A-43D3-8B79-37D633B846F1}">
                      <asvg:svgBlip xmlns:asvg="http://schemas.microsoft.com/office/drawing/2016/SVG/main" r:embed="rId4"/>
                    </a:ext>
                  </a:extLst>
                </a:blip>
              </a:buBlip>
            </a:pPr>
            <a:r>
              <a:rPr lang="nl-NL" dirty="0"/>
              <a:t>Je kan een eerste beeld van jouzelf geven, en wat je wil leren en ontdekken op school.</a:t>
            </a:r>
          </a:p>
          <a:p>
            <a:pPr marL="285750" indent="-285750">
              <a:lnSpc>
                <a:spcPct val="150000"/>
              </a:lnSpc>
              <a:buSzPct val="150000"/>
              <a:buBlip>
                <a:blip r:embed="rId3">
                  <a:extLst>
                    <a:ext uri="{96DAC541-7B7A-43D3-8B79-37D633B846F1}">
                      <asvg:svgBlip xmlns:asvg="http://schemas.microsoft.com/office/drawing/2016/SVG/main" r:embed="rId4"/>
                    </a:ext>
                  </a:extLst>
                </a:blip>
              </a:buBlip>
            </a:pPr>
            <a:r>
              <a:rPr lang="nl-NL" dirty="0"/>
              <a:t>Je hebt een globaal beeld van de vakken en vakoverstijgende vaardigheden waar je aan gaat </a:t>
            </a:r>
            <a:br>
              <a:rPr lang="nl-NL" dirty="0"/>
            </a:br>
            <a:r>
              <a:rPr lang="nl-NL" dirty="0"/>
              <a:t>werken, en begrijpt waarom deze belangrijk zijn, nu en later.</a:t>
            </a:r>
          </a:p>
        </p:txBody>
      </p:sp>
      <p:sp>
        <p:nvSpPr>
          <p:cNvPr id="12" name="Tekstvak 11">
            <a:extLst>
              <a:ext uri="{FF2B5EF4-FFF2-40B4-BE49-F238E27FC236}">
                <a16:creationId xmlns:a16="http://schemas.microsoft.com/office/drawing/2014/main" id="{8978A7CB-5642-4B2C-B43D-137651B32612}"/>
              </a:ext>
            </a:extLst>
          </p:cNvPr>
          <p:cNvSpPr txBox="1"/>
          <p:nvPr/>
        </p:nvSpPr>
        <p:spPr>
          <a:xfrm rot="243172">
            <a:off x="6344026" y="727246"/>
            <a:ext cx="4476750" cy="1477328"/>
          </a:xfrm>
          <a:prstGeom prst="rect">
            <a:avLst/>
          </a:prstGeom>
          <a:solidFill>
            <a:srgbClr val="FFCCCC"/>
          </a:solidFill>
          <a:ln>
            <a:noFill/>
          </a:ln>
          <a:effectLst>
            <a:softEdge rad="31750"/>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nl-NL" dirty="0">
                <a:solidFill>
                  <a:schemeClr val="tx1"/>
                </a:solidFill>
              </a:rPr>
              <a:t>De vakken die meereizen zijn…</a:t>
            </a:r>
            <a:br>
              <a:rPr lang="nl-NL" dirty="0">
                <a:solidFill>
                  <a:schemeClr val="tx1"/>
                </a:solidFill>
              </a:rPr>
            </a:br>
            <a:r>
              <a:rPr lang="nl-NL" dirty="0">
                <a:solidFill>
                  <a:schemeClr val="tx1"/>
                </a:solidFill>
              </a:rPr>
              <a:t>Mens en Wereld, Kunst en Cultuur, Leefstijl, Sport en Bewegen en vaardigheden zoals taal en rekenen, digitale geletterdheid en burgerschap.</a:t>
            </a:r>
          </a:p>
        </p:txBody>
      </p:sp>
    </p:spTree>
    <p:extLst>
      <p:ext uri="{BB962C8B-B14F-4D97-AF65-F5344CB8AC3E}">
        <p14:creationId xmlns:p14="http://schemas.microsoft.com/office/powerpoint/2010/main" val="4148200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tekening, groen, ontwerp, illustratie&#10;&#10;Automatisch gegenereerde beschrijving">
            <a:extLst>
              <a:ext uri="{FF2B5EF4-FFF2-40B4-BE49-F238E27FC236}">
                <a16:creationId xmlns:a16="http://schemas.microsoft.com/office/drawing/2014/main" id="{74C2340F-4E0D-CC59-C8DB-959CF9A91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9A0A5E1-8598-1A97-D8CC-03C0CA0D3264}"/>
              </a:ext>
            </a:extLst>
          </p:cNvPr>
          <p:cNvSpPr txBox="1">
            <a:spLocks/>
          </p:cNvSpPr>
          <p:nvPr/>
        </p:nvSpPr>
        <p:spPr>
          <a:xfrm rot="21322652">
            <a:off x="902854" y="688398"/>
            <a:ext cx="6301509"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Waar kun je alles vinden over deze wereld?</a:t>
            </a:r>
          </a:p>
        </p:txBody>
      </p:sp>
      <p:pic>
        <p:nvPicPr>
          <p:cNvPr id="6146" name="Picture 2" descr="Microsoft Teams - Chat voor bedrijven">
            <a:extLst>
              <a:ext uri="{FF2B5EF4-FFF2-40B4-BE49-F238E27FC236}">
                <a16:creationId xmlns:a16="http://schemas.microsoft.com/office/drawing/2014/main" id="{F0BFF422-0CBA-8CD6-1F27-0C9C1EE69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764" y="2181131"/>
            <a:ext cx="7522995" cy="424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696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descr="Afbeelding met Graphics, grafische vormgeving, ontwerp, vectorafbeeldingen&#10;&#10;Automatisch gegenereerde beschrijving">
            <a:extLst>
              <a:ext uri="{FF2B5EF4-FFF2-40B4-BE49-F238E27FC236}">
                <a16:creationId xmlns:a16="http://schemas.microsoft.com/office/drawing/2014/main" id="{A3F0F269-E4E1-202A-6F8E-BF230C6F6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1">
            <a:extLst>
              <a:ext uri="{FF2B5EF4-FFF2-40B4-BE49-F238E27FC236}">
                <a16:creationId xmlns:a16="http://schemas.microsoft.com/office/drawing/2014/main" id="{547FDFF4-CBAE-27AC-1CE3-E7B3DEDFE26E}"/>
              </a:ext>
            </a:extLst>
          </p:cNvPr>
          <p:cNvSpPr txBox="1">
            <a:spLocks/>
          </p:cNvSpPr>
          <p:nvPr/>
        </p:nvSpPr>
        <p:spPr>
          <a:xfrm rot="21354014">
            <a:off x="721724" y="635826"/>
            <a:ext cx="646689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5400" dirty="0"/>
              <a:t>Planning van vandaag</a:t>
            </a:r>
          </a:p>
        </p:txBody>
      </p:sp>
      <p:graphicFrame>
        <p:nvGraphicFramePr>
          <p:cNvPr id="5" name="Tabel 4">
            <a:extLst>
              <a:ext uri="{FF2B5EF4-FFF2-40B4-BE49-F238E27FC236}">
                <a16:creationId xmlns:a16="http://schemas.microsoft.com/office/drawing/2014/main" id="{73067A23-EFFF-D8CF-513E-81DA18451087}"/>
              </a:ext>
            </a:extLst>
          </p:cNvPr>
          <p:cNvGraphicFramePr>
            <a:graphicFrameLocks noGrp="1"/>
          </p:cNvGraphicFramePr>
          <p:nvPr/>
        </p:nvGraphicFramePr>
        <p:xfrm>
          <a:off x="541421" y="2168906"/>
          <a:ext cx="11285621" cy="4489651"/>
        </p:xfrm>
        <a:graphic>
          <a:graphicData uri="http://schemas.openxmlformats.org/drawingml/2006/table">
            <a:tbl>
              <a:tblPr/>
              <a:tblGrid>
                <a:gridCol w="1665170">
                  <a:extLst>
                    <a:ext uri="{9D8B030D-6E8A-4147-A177-3AD203B41FA5}">
                      <a16:colId xmlns:a16="http://schemas.microsoft.com/office/drawing/2014/main" val="2109161778"/>
                    </a:ext>
                  </a:extLst>
                </a:gridCol>
                <a:gridCol w="5368601">
                  <a:extLst>
                    <a:ext uri="{9D8B030D-6E8A-4147-A177-3AD203B41FA5}">
                      <a16:colId xmlns:a16="http://schemas.microsoft.com/office/drawing/2014/main" val="689483753"/>
                    </a:ext>
                  </a:extLst>
                </a:gridCol>
                <a:gridCol w="1956876">
                  <a:extLst>
                    <a:ext uri="{9D8B030D-6E8A-4147-A177-3AD203B41FA5}">
                      <a16:colId xmlns:a16="http://schemas.microsoft.com/office/drawing/2014/main" val="691128557"/>
                    </a:ext>
                  </a:extLst>
                </a:gridCol>
                <a:gridCol w="2294974">
                  <a:extLst>
                    <a:ext uri="{9D8B030D-6E8A-4147-A177-3AD203B41FA5}">
                      <a16:colId xmlns:a16="http://schemas.microsoft.com/office/drawing/2014/main" val="4237456587"/>
                    </a:ext>
                  </a:extLst>
                </a:gridCol>
              </a:tblGrid>
              <a:tr h="321514">
                <a:tc>
                  <a:txBody>
                    <a:bodyPr/>
                    <a:lstStyle/>
                    <a:p>
                      <a:pPr fontAlgn="t"/>
                      <a:r>
                        <a:rPr lang="nl-NL" sz="1400" b="1">
                          <a:effectLst/>
                        </a:rPr>
                        <a:t>Tijd</a:t>
                      </a:r>
                      <a:endParaRPr lang="nl-NL" sz="140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400" b="1">
                          <a:effectLst/>
                        </a:rPr>
                        <a:t>Wat ga je doen?</a:t>
                      </a:r>
                      <a:endParaRPr lang="nl-NL" sz="140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400" b="1">
                          <a:effectLst/>
                        </a:rPr>
                        <a:t>Wat heb je nodig?</a:t>
                      </a:r>
                      <a:endParaRPr lang="nl-NL" sz="140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400" b="1" dirty="0">
                          <a:effectLst/>
                        </a:rPr>
                        <a:t>Wat moet je inleveren?</a:t>
                      </a:r>
                      <a:endParaRPr lang="nl-NL" sz="14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2725174636"/>
                  </a:ext>
                </a:extLst>
              </a:tr>
              <a:tr h="969967">
                <a:tc>
                  <a:txBody>
                    <a:bodyPr/>
                    <a:lstStyle/>
                    <a:p>
                      <a:pPr fontAlgn="t"/>
                      <a:r>
                        <a:rPr lang="nl-NL" sz="1400">
                          <a:effectLst/>
                        </a:rPr>
                        <a:t>45</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a:effectLst/>
                        </a:rPr>
                        <a:t>Je krijgt uitleg over het Wereldonderwijs door jouw reisleider (dit zijn de docenten die het Wereldonderwijs (geven). </a:t>
                      </a:r>
                    </a:p>
                    <a:p>
                      <a:pPr fontAlgn="t"/>
                      <a:r>
                        <a:rPr lang="nl-NL" sz="1600" dirty="0">
                          <a:effectLst/>
                        </a:rPr>
                        <a:t>Hiervoor wordt de PowerPoint gebruikt. </a:t>
                      </a:r>
                    </a:p>
                    <a:p>
                      <a:pPr fontAlgn="t"/>
                      <a:r>
                        <a:rPr lang="nl-NL" sz="1600" dirty="0">
                          <a:effectLst/>
                        </a:rPr>
                        <a:t>Wil je nalezen wat Wereldonderwijs is, wat we in deze wereld gaan verkennen en wat je gaat doen, kijk dan in de reisgids.</a:t>
                      </a:r>
                    </a:p>
                    <a:p>
                      <a:pPr fontAlgn="t"/>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err="1">
                          <a:effectLst/>
                        </a:rPr>
                        <a:t>Powerpoint</a:t>
                      </a:r>
                      <a:r>
                        <a:rPr lang="nl-NL" sz="1600" dirty="0">
                          <a:effectLst/>
                        </a:rPr>
                        <a:t>: Uitleg wereldonderwijs</a:t>
                      </a:r>
                    </a:p>
                    <a:p>
                      <a:pPr fontAlgn="t"/>
                      <a:r>
                        <a:rPr lang="nl-NL" sz="1600" dirty="0">
                          <a:effectLst/>
                        </a:rPr>
                        <a:t>Reisgids</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br>
                        <a:rPr lang="nl-NL" sz="1600" dirty="0">
                          <a:effectLst/>
                        </a:rPr>
                      </a:br>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4204319056"/>
                  </a:ext>
                </a:extLst>
              </a:tr>
              <a:tr h="737025">
                <a:tc>
                  <a:txBody>
                    <a:bodyPr/>
                    <a:lstStyle/>
                    <a:p>
                      <a:pPr fontAlgn="t"/>
                      <a:r>
                        <a:rPr lang="nl-NL" sz="1400">
                          <a:effectLst/>
                        </a:rPr>
                        <a:t>45</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a:effectLst/>
                        </a:rPr>
                        <a:t>Je gaat kennismaken met DIGIT-VO. Hier heb je je laptop voor nodig met een koptelefoon of oortjes en de PowerPoint opdracht DIGIT-VO</a:t>
                      </a:r>
                      <a:br>
                        <a:rPr lang="nl-NL" sz="1600" dirty="0">
                          <a:effectLst/>
                        </a:rPr>
                      </a:br>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a:effectLst/>
                        </a:rPr>
                        <a:t>Laptop en koptelefoon/oortjes PowerPoint opdracht DIGIT-VO</a:t>
                      </a:r>
                    </a:p>
                    <a:p>
                      <a:pPr fontAlgn="t"/>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a:effectLst/>
                        </a:rPr>
                        <a:t>In DIGIT-VO moet je in de planner week 1 afhebben.</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1642355283"/>
                  </a:ext>
                </a:extLst>
              </a:tr>
              <a:tr h="625179">
                <a:tc>
                  <a:txBody>
                    <a:bodyPr/>
                    <a:lstStyle/>
                    <a:p>
                      <a:pPr fontAlgn="t"/>
                      <a:r>
                        <a:rPr lang="nl-NL" sz="1400">
                          <a:effectLst/>
                        </a:rPr>
                        <a:t>90</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a:effectLst/>
                        </a:rPr>
                        <a:t>Je gaat in groepjes een </a:t>
                      </a:r>
                      <a:r>
                        <a:rPr lang="nl-NL" sz="1600" dirty="0" err="1">
                          <a:effectLst/>
                        </a:rPr>
                        <a:t>Goosechase</a:t>
                      </a:r>
                      <a:r>
                        <a:rPr lang="nl-NL" sz="1600" dirty="0">
                          <a:effectLst/>
                        </a:rPr>
                        <a:t> (speurtocht) doen door school. Hier heb je per groepje een mobieltje nodig.</a:t>
                      </a:r>
                    </a:p>
                    <a:p>
                      <a:pPr fontAlgn="t"/>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a:effectLst/>
                        </a:rPr>
                        <a:t>Per groepje 1 mobieltje met de </a:t>
                      </a:r>
                      <a:r>
                        <a:rPr lang="nl-NL" sz="1600" dirty="0" err="1">
                          <a:effectLst/>
                        </a:rPr>
                        <a:t>Goosechase</a:t>
                      </a:r>
                      <a:r>
                        <a:rPr lang="nl-NL" sz="1600" dirty="0">
                          <a:effectLst/>
                        </a:rPr>
                        <a:t> app. </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br>
                        <a:rPr lang="nl-NL" sz="1600">
                          <a:effectLst/>
                        </a:rPr>
                      </a:br>
                      <a:endParaRPr lang="nl-NL" sz="160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93267012"/>
                  </a:ext>
                </a:extLst>
              </a:tr>
              <a:tr h="597099">
                <a:tc>
                  <a:txBody>
                    <a:bodyPr/>
                    <a:lstStyle/>
                    <a:p>
                      <a:pPr fontAlgn="t"/>
                      <a:r>
                        <a:rPr lang="nl-NL" sz="1400" dirty="0">
                          <a:effectLst/>
                        </a:rPr>
                        <a:t>10</a:t>
                      </a: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r>
                        <a:rPr lang="nl-NL" sz="1600" dirty="0">
                          <a:effectLst/>
                        </a:rPr>
                        <a:t>Ergens in dit programma plan je met elkaar een pauze.</a:t>
                      </a:r>
                    </a:p>
                    <a:p>
                      <a:pPr fontAlgn="t"/>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tc>
                  <a:txBody>
                    <a:bodyPr/>
                    <a:lstStyle/>
                    <a:p>
                      <a:pPr fontAlgn="t"/>
                      <a:endParaRPr lang="nl-NL" sz="1600" dirty="0">
                        <a:effectLst/>
                      </a:endParaRPr>
                    </a:p>
                  </a:txBody>
                  <a:tcPr marL="52426" marR="52426" marT="26213" marB="26213">
                    <a:lnL w="9525" cap="flat" cmpd="sng" algn="ctr">
                      <a:solidFill>
                        <a:srgbClr val="ABABAB"/>
                      </a:solidFill>
                      <a:prstDash val="solid"/>
                      <a:round/>
                      <a:headEnd type="none" w="med" len="med"/>
                      <a:tailEnd type="none" w="med" len="med"/>
                    </a:lnL>
                    <a:lnR w="9525" cap="flat" cmpd="sng" algn="ctr">
                      <a:solidFill>
                        <a:srgbClr val="ABABAB"/>
                      </a:solidFill>
                      <a:prstDash val="solid"/>
                      <a:round/>
                      <a:headEnd type="none" w="med" len="med"/>
                      <a:tailEnd type="none" w="med" len="med"/>
                    </a:lnR>
                    <a:lnT w="9525" cap="flat" cmpd="sng" algn="ctr">
                      <a:solidFill>
                        <a:srgbClr val="ABABAB"/>
                      </a:solidFill>
                      <a:prstDash val="solid"/>
                      <a:round/>
                      <a:headEnd type="none" w="med" len="med"/>
                      <a:tailEnd type="none" w="med" len="med"/>
                    </a:lnT>
                    <a:lnB w="9525" cap="flat" cmpd="sng" algn="ctr">
                      <a:solidFill>
                        <a:srgbClr val="ABABAB"/>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2663932613"/>
                  </a:ext>
                </a:extLst>
              </a:tr>
            </a:tbl>
          </a:graphicData>
        </a:graphic>
      </p:graphicFrame>
    </p:spTree>
    <p:extLst>
      <p:ext uri="{BB962C8B-B14F-4D97-AF65-F5344CB8AC3E}">
        <p14:creationId xmlns:p14="http://schemas.microsoft.com/office/powerpoint/2010/main" val="313139758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6D3D8631BBBD47B0A611F78F4034AB" ma:contentTypeVersion="4" ma:contentTypeDescription="Een nieuw document maken." ma:contentTypeScope="" ma:versionID="f7549babf7a762862cb3b672a857aabd">
  <xsd:schema xmlns:xsd="http://www.w3.org/2001/XMLSchema" xmlns:xs="http://www.w3.org/2001/XMLSchema" xmlns:p="http://schemas.microsoft.com/office/2006/metadata/properties" xmlns:ns2="5344c1ce-0898-4144-aa84-ae25b8da9987" targetNamespace="http://schemas.microsoft.com/office/2006/metadata/properties" ma:root="true" ma:fieldsID="f4b5a59c7895fa46b45fbe70159a29e8" ns2:_="">
    <xsd:import namespace="5344c1ce-0898-4144-aa84-ae25b8da998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4c1ce-0898-4144-aa84-ae25b8da99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4FC910-129C-49C7-AC43-44464995357A}">
  <ds:schemaRefs>
    <ds:schemaRef ds:uri="http://www.w3.org/XML/1998/namespace"/>
    <ds:schemaRef ds:uri="http://schemas.microsoft.com/office/2006/documentManagement/types"/>
    <ds:schemaRef ds:uri="http://schemas.openxmlformats.org/package/2006/metadata/core-properties"/>
    <ds:schemaRef ds:uri="http://purl.org/dc/dcmitype/"/>
    <ds:schemaRef ds:uri="http://purl.org/dc/elements/1.1/"/>
    <ds:schemaRef ds:uri="5344c1ce-0898-4144-aa84-ae25b8da9987"/>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A076B14-BB1E-4F07-BFE9-3346E57E9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44c1ce-0898-4144-aa84-ae25b8da9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FCBE8E-ED11-420B-B410-826DB8599A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TotalTime>
  <Words>685</Words>
  <Application>Microsoft Office PowerPoint</Application>
  <PresentationFormat>Breedbeeld</PresentationFormat>
  <Paragraphs>70</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Aptos</vt:lpstr>
      <vt:lpstr>Aptos Display</vt:lpstr>
      <vt:lpstr>Arial</vt:lpstr>
      <vt:lpstr>Museo Sans 500</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Koen Loose</dc:creator>
  <cp:lastModifiedBy>Romy van Bommel</cp:lastModifiedBy>
  <cp:revision>8</cp:revision>
  <dcterms:created xsi:type="dcterms:W3CDTF">2024-04-23T06:27:43Z</dcterms:created>
  <dcterms:modified xsi:type="dcterms:W3CDTF">2024-05-22T12:37:19Z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0x010100856D3D8631BBBD47B0A611F78F4034AB</vt:lpwstr>
  </property>
  <property fmtid="{D5CDD505-2E9C-101B-9397-08002B2CF9AE}" pid="3" name="MediaServiceImageTags">
    <vt:lpwstr/>
  </property>
</Properties>
</file>